
<file path=[Content_Types].xml><?xml version="1.0" encoding="utf-8"?>
<Types xmlns="http://schemas.openxmlformats.org/package/2006/content-types">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89" r:id="rId3"/>
    <p:sldId id="333" r:id="rId4"/>
    <p:sldId id="335" r:id="rId5"/>
    <p:sldId id="332" r:id="rId6"/>
    <p:sldId id="338" r:id="rId7"/>
    <p:sldId id="337" r:id="rId8"/>
    <p:sldId id="336" r:id="rId9"/>
    <p:sldId id="334" r:id="rId10"/>
    <p:sldId id="323" r:id="rId11"/>
    <p:sldId id="307" r:id="rId12"/>
    <p:sldId id="339" r:id="rId13"/>
    <p:sldId id="328" r:id="rId14"/>
    <p:sldId id="330" r:id="rId15"/>
    <p:sldId id="340" r:id="rId16"/>
    <p:sldId id="329" r:id="rId17"/>
    <p:sldId id="331" r:id="rId18"/>
    <p:sldId id="34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Terry Miller" initials="TM" lastIdx="1" clrIdx="0">
    <p:extLst>
      <p:ext uri="{19B8F6BF-5375-455C-9EA6-DF929625EA0E}">
        <p15:presenceInfo xmlns:p15="http://schemas.microsoft.com/office/powerpoint/2012/main" userId="9b1da8946e47e477"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BE5"/>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3" autoAdjust="0"/>
    <p:restoredTop sz="94660"/>
  </p:normalViewPr>
  <p:slideViewPr>
    <p:cSldViewPr>
      <p:cViewPr varScale="1">
        <p:scale>
          <a:sx n="114" d="100"/>
          <a:sy n="114" d="100"/>
        </p:scale>
        <p:origin x="1272" y="14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617FB18-DB81-4C20-9531-0EC3B4FFEB87}" type="datetimeFigureOut">
              <a:rPr lang="en-US" smtClean="0"/>
              <a:t>9/14/2020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09ED83E-9703-4178-9AC0-2C2089746833}" type="slidenum">
              <a:rPr lang="en-US" smtClean="0"/>
              <a:t>‹#›</a:t>
            </a:fld>
            <a:endParaRPr lang="en-US"/>
          </a:p>
        </p:txBody>
      </p:sp>
    </p:spTree>
    <p:extLst>
      <p:ext uri="{BB962C8B-B14F-4D97-AF65-F5344CB8AC3E}">
        <p14:creationId xmlns:p14="http://schemas.microsoft.com/office/powerpoint/2010/main" val="34922300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have 7 seconds to make an impression. When you walk in the building greet the workers and ask for the Officials’ dressing area. Remember black belt unadorned, all black shoes and dress pants. </a:t>
            </a:r>
          </a:p>
        </p:txBody>
      </p:sp>
      <p:sp>
        <p:nvSpPr>
          <p:cNvPr id="4" name="Slide Number Placeholder 3"/>
          <p:cNvSpPr>
            <a:spLocks noGrp="1"/>
          </p:cNvSpPr>
          <p:nvPr>
            <p:ph type="sldNum" sz="quarter" idx="5"/>
          </p:nvPr>
        </p:nvSpPr>
        <p:spPr/>
        <p:txBody>
          <a:bodyPr/>
          <a:lstStyle/>
          <a:p>
            <a:fld id="{309ED83E-9703-4178-9AC0-2C2089746833}" type="slidenum">
              <a:rPr lang="en-US" smtClean="0"/>
              <a:t>2</a:t>
            </a:fld>
            <a:endParaRPr lang="en-US"/>
          </a:p>
        </p:txBody>
      </p:sp>
    </p:spTree>
    <p:extLst>
      <p:ext uri="{BB962C8B-B14F-4D97-AF65-F5344CB8AC3E}">
        <p14:creationId xmlns:p14="http://schemas.microsoft.com/office/powerpoint/2010/main" val="1998510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You have 7 seconds to make an impression. When you walk in the building greet the workers and ask for the Officials’ dressing area. Remember black belt unadorned, all black shoes and dress pants. </a:t>
            </a:r>
          </a:p>
        </p:txBody>
      </p:sp>
      <p:sp>
        <p:nvSpPr>
          <p:cNvPr id="4" name="Slide Number Placeholder 3"/>
          <p:cNvSpPr>
            <a:spLocks noGrp="1"/>
          </p:cNvSpPr>
          <p:nvPr>
            <p:ph type="sldNum" sz="quarter" idx="5"/>
          </p:nvPr>
        </p:nvSpPr>
        <p:spPr/>
        <p:txBody>
          <a:bodyPr/>
          <a:lstStyle/>
          <a:p>
            <a:fld id="{309ED83E-9703-4178-9AC0-2C2089746833}" type="slidenum">
              <a:rPr lang="en-US" smtClean="0"/>
              <a:t>10</a:t>
            </a:fld>
            <a:endParaRPr lang="en-US"/>
          </a:p>
        </p:txBody>
      </p:sp>
    </p:spTree>
    <p:extLst>
      <p:ext uri="{BB962C8B-B14F-4D97-AF65-F5344CB8AC3E}">
        <p14:creationId xmlns:p14="http://schemas.microsoft.com/office/powerpoint/2010/main" val="338912499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Freeform 6"/>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chemeClr val="accent1"/>
              </a:gs>
              <a:gs pos="14000">
                <a:schemeClr val="accent1">
                  <a:lumMod val="60000"/>
                  <a:lumOff val="40000"/>
                </a:schemeClr>
              </a:gs>
              <a:gs pos="83000">
                <a:schemeClr val="accent1"/>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chemeClr val="accent1">
                  <a:alpha val="0"/>
                </a:schemeClr>
              </a:gs>
              <a:gs pos="57000">
                <a:schemeClr val="accent1">
                  <a:lumMod val="40000"/>
                  <a:lumOff val="60000"/>
                </a:schemeClr>
              </a:gs>
              <a:gs pos="100000">
                <a:schemeClr val="accent1">
                  <a:alpha val="0"/>
                </a:scheme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b="1" kern="1200">
              <a:solidFill>
                <a:schemeClr val="lt1"/>
              </a:solidFill>
              <a:latin typeface="+mn-lt"/>
              <a:ea typeface="+mn-ea"/>
              <a:cs typeface="+mn-cs"/>
            </a:endParaRPr>
          </a:p>
        </p:txBody>
      </p:sp>
      <p:sp>
        <p:nvSpPr>
          <p:cNvPr id="9" name="Freeform 8"/>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3">
                  <a:lumMod val="40000"/>
                  <a:lumOff val="60000"/>
                </a:schemeClr>
              </a:gs>
              <a:gs pos="50000">
                <a:schemeClr val="accent3"/>
              </a:gs>
              <a:gs pos="100000">
                <a:schemeClr val="accent3">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00000"/>
              </a:lnSpc>
            </a:pPr>
            <a:endParaRPr lang="en-US" b="1"/>
          </a:p>
        </p:txBody>
      </p:sp>
      <p:sp>
        <p:nvSpPr>
          <p:cNvPr id="2" name="Title 1"/>
          <p:cNvSpPr>
            <a:spLocks noGrp="1"/>
          </p:cNvSpPr>
          <p:nvPr>
            <p:ph type="ctrTitle"/>
          </p:nvPr>
        </p:nvSpPr>
        <p:spPr>
          <a:xfrm>
            <a:off x="4572000" y="1676400"/>
            <a:ext cx="3886200" cy="1524000"/>
          </a:xfrm>
        </p:spPr>
        <p:txBody>
          <a:bodyPr anchor="b" anchorCtr="0"/>
          <a:lstStyle>
            <a:lvl1pPr algn="l">
              <a:defRPr/>
            </a:lvl1pPr>
          </a:lstStyle>
          <a:p>
            <a:r>
              <a:rPr lang="en-US"/>
              <a:t>Click to edit Master title style</a:t>
            </a:r>
            <a:endParaRPr lang="en-US" dirty="0"/>
          </a:p>
        </p:txBody>
      </p:sp>
      <p:sp>
        <p:nvSpPr>
          <p:cNvPr id="3" name="Subtitle 2"/>
          <p:cNvSpPr>
            <a:spLocks noGrp="1"/>
          </p:cNvSpPr>
          <p:nvPr>
            <p:ph type="subTitle" idx="1"/>
          </p:nvPr>
        </p:nvSpPr>
        <p:spPr>
          <a:xfrm>
            <a:off x="4572000" y="3203574"/>
            <a:ext cx="3886200" cy="1825625"/>
          </a:xfrm>
        </p:spPr>
        <p:txBody>
          <a:bodyPr>
            <a:normAutofit/>
          </a:bodyPr>
          <a:lstStyle>
            <a:lvl1pPr marL="0" indent="0" algn="l">
              <a:buNone/>
              <a:defRPr sz="2000">
                <a:solidFill>
                  <a:schemeClr val="tx2"/>
                </a:solidFill>
                <a:latin typeface="+mj-l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D42583D-1525-4409-9292-3C4FDBCC8EF2}"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normAutofit/>
          </a:bodyPr>
          <a:lstStyle/>
          <a:p>
            <a:fld id="{3B43FF30-470B-4512-A1C7-E734DCD0363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42583D-1525-4409-9292-3C4FDBCC8EF2}"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3FF30-470B-4512-A1C7-E734DCD0363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D42583D-1525-4409-9292-3C4FDBCC8EF2}"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3FF30-470B-4512-A1C7-E734DCD0363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Freeform 6"/>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a:xfrm>
            <a:off x="685800" y="1600201"/>
            <a:ext cx="7772400" cy="3733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Freeform 8"/>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D42583D-1525-4409-9292-3C4FDBCC8EF2}"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3FF30-470B-4512-A1C7-E734DCD0363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Freeform 6"/>
          <p:cNvSpPr/>
          <p:nvPr/>
        </p:nvSpPr>
        <p:spPr>
          <a:xfrm>
            <a:off x="0" y="5545932"/>
            <a:ext cx="9146383" cy="1314449"/>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33337 h 1214437"/>
              <a:gd name="connsiteX1" fmla="*/ 6305550 w 9134475"/>
              <a:gd name="connsiteY1" fmla="*/ 1100137 h 1214437"/>
              <a:gd name="connsiteX2" fmla="*/ 9044270 w 9134475"/>
              <a:gd name="connsiteY2" fmla="*/ 0 h 1214437"/>
              <a:gd name="connsiteX3" fmla="*/ 9134475 w 9134475"/>
              <a:gd name="connsiteY3" fmla="*/ 1214437 h 1214437"/>
              <a:gd name="connsiteX4" fmla="*/ 0 w 9134475"/>
              <a:gd name="connsiteY4" fmla="*/ 1214437 h 1214437"/>
              <a:gd name="connsiteX5" fmla="*/ 0 w 9134475"/>
              <a:gd name="connsiteY5" fmla="*/ 33337 h 1214437"/>
              <a:gd name="connsiteX0" fmla="*/ 0 w 9134475"/>
              <a:gd name="connsiteY0" fmla="*/ 130968 h 1312068"/>
              <a:gd name="connsiteX1" fmla="*/ 6305550 w 9134475"/>
              <a:gd name="connsiteY1" fmla="*/ 1197768 h 1312068"/>
              <a:gd name="connsiteX2" fmla="*/ 9113111 w 9134475"/>
              <a:gd name="connsiteY2" fmla="*/ 0 h 1312068"/>
              <a:gd name="connsiteX3" fmla="*/ 9134475 w 9134475"/>
              <a:gd name="connsiteY3" fmla="*/ 1312068 h 1312068"/>
              <a:gd name="connsiteX4" fmla="*/ 0 w 9134475"/>
              <a:gd name="connsiteY4" fmla="*/ 1312068 h 1312068"/>
              <a:gd name="connsiteX5" fmla="*/ 0 w 9134475"/>
              <a:gd name="connsiteY5" fmla="*/ 130968 h 1312068"/>
              <a:gd name="connsiteX0" fmla="*/ 0 w 9113111"/>
              <a:gd name="connsiteY0" fmla="*/ 130968 h 1312068"/>
              <a:gd name="connsiteX1" fmla="*/ 6305550 w 9113111"/>
              <a:gd name="connsiteY1" fmla="*/ 1197768 h 1312068"/>
              <a:gd name="connsiteX2" fmla="*/ 9113111 w 9113111"/>
              <a:gd name="connsiteY2" fmla="*/ 0 h 1312068"/>
              <a:gd name="connsiteX3" fmla="*/ 8958813 w 9113111"/>
              <a:gd name="connsiteY3" fmla="*/ 1009649 h 1312068"/>
              <a:gd name="connsiteX4" fmla="*/ 0 w 9113111"/>
              <a:gd name="connsiteY4" fmla="*/ 1312068 h 1312068"/>
              <a:gd name="connsiteX5" fmla="*/ 0 w 9113111"/>
              <a:gd name="connsiteY5" fmla="*/ 130968 h 1312068"/>
              <a:gd name="connsiteX0" fmla="*/ 0 w 9117860"/>
              <a:gd name="connsiteY0" fmla="*/ 130968 h 1314449"/>
              <a:gd name="connsiteX1" fmla="*/ 6305550 w 9117860"/>
              <a:gd name="connsiteY1" fmla="*/ 1197768 h 1314449"/>
              <a:gd name="connsiteX2" fmla="*/ 9113111 w 9117860"/>
              <a:gd name="connsiteY2" fmla="*/ 0 h 1314449"/>
              <a:gd name="connsiteX3" fmla="*/ 9117860 w 9117860"/>
              <a:gd name="connsiteY3" fmla="*/ 1314449 h 1314449"/>
              <a:gd name="connsiteX4" fmla="*/ 0 w 9117860"/>
              <a:gd name="connsiteY4" fmla="*/ 1312068 h 1314449"/>
              <a:gd name="connsiteX5" fmla="*/ 0 w 9117860"/>
              <a:gd name="connsiteY5" fmla="*/ 130968 h 131444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117860" h="1314449">
                <a:moveTo>
                  <a:pt x="0" y="130968"/>
                </a:moveTo>
                <a:lnTo>
                  <a:pt x="6305550" y="1197768"/>
                </a:lnTo>
                <a:lnTo>
                  <a:pt x="9113111" y="0"/>
                </a:lnTo>
                <a:lnTo>
                  <a:pt x="9117860" y="1314449"/>
                </a:lnTo>
                <a:lnTo>
                  <a:pt x="0" y="1312068"/>
                </a:lnTo>
                <a:lnTo>
                  <a:pt x="0" y="130968"/>
                </a:lnTo>
                <a:close/>
              </a:path>
            </a:pathLst>
          </a:custGeom>
          <a:gradFill>
            <a:gsLst>
              <a:gs pos="0">
                <a:schemeClr val="accent1">
                  <a:lumMod val="40000"/>
                  <a:lumOff val="60000"/>
                </a:schemeClr>
              </a:gs>
              <a:gs pos="50000">
                <a:schemeClr val="accent1"/>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8" name="Freeform 7"/>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0">
                <a:srgbClr val="000000"/>
              </a:gs>
              <a:gs pos="14000">
                <a:srgbClr val="333333"/>
              </a:gs>
              <a:gs pos="83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9" name="Freeform 8"/>
          <p:cNvSpPr/>
          <p:nvPr/>
        </p:nvSpPr>
        <p:spPr>
          <a:xfrm>
            <a:off x="-76" y="5293518"/>
            <a:ext cx="9144093" cy="1443038"/>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355114 w 9144000"/>
              <a:gd name="connsiteY0" fmla="*/ 0 h 1562100"/>
              <a:gd name="connsiteX1" fmla="*/ 9144000 w 9144000"/>
              <a:gd name="connsiteY1" fmla="*/ 104775 h 1562100"/>
              <a:gd name="connsiteX2" fmla="*/ 9144000 w 9144000"/>
              <a:gd name="connsiteY2" fmla="*/ 361950 h 1562100"/>
              <a:gd name="connsiteX3" fmla="*/ 6334125 w 9144000"/>
              <a:gd name="connsiteY3" fmla="*/ 1562100 h 1562100"/>
              <a:gd name="connsiteX4" fmla="*/ 0 w 9144000"/>
              <a:gd name="connsiteY4" fmla="*/ 495300 h 1562100"/>
              <a:gd name="connsiteX5" fmla="*/ 355114 w 9144000"/>
              <a:gd name="connsiteY5" fmla="*/ 0 h 1562100"/>
              <a:gd name="connsiteX0" fmla="*/ 411923 w 9144000"/>
              <a:gd name="connsiteY0" fmla="*/ 83344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411923 w 9144000"/>
              <a:gd name="connsiteY5" fmla="*/ 83344 h 1457325"/>
              <a:gd name="connsiteX0" fmla="*/ 28462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8462 w 9144000"/>
              <a:gd name="connsiteY5" fmla="*/ 9525 h 1457325"/>
              <a:gd name="connsiteX0" fmla="*/ 108942 w 9144000"/>
              <a:gd name="connsiteY0" fmla="*/ 10477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108942 w 9144000"/>
              <a:gd name="connsiteY5" fmla="*/ 104775 h 1457325"/>
              <a:gd name="connsiteX0" fmla="*/ 26095 w 9144000"/>
              <a:gd name="connsiteY0" fmla="*/ 14288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26095 w 9144000"/>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12977 w 9117905"/>
              <a:gd name="connsiteY4" fmla="*/ 311944 h 1457325"/>
              <a:gd name="connsiteX5" fmla="*/ 0 w 9117905"/>
              <a:gd name="connsiteY5" fmla="*/ 14288 h 1457325"/>
              <a:gd name="connsiteX0" fmla="*/ 0 w 9117905"/>
              <a:gd name="connsiteY0" fmla="*/ 14288 h 1457325"/>
              <a:gd name="connsiteX1" fmla="*/ 9117905 w 9117905"/>
              <a:gd name="connsiteY1" fmla="*/ 0 h 1457325"/>
              <a:gd name="connsiteX2" fmla="*/ 9117905 w 9117905"/>
              <a:gd name="connsiteY2" fmla="*/ 257175 h 1457325"/>
              <a:gd name="connsiteX3" fmla="*/ 6308030 w 9117905"/>
              <a:gd name="connsiteY3" fmla="*/ 1457325 h 1457325"/>
              <a:gd name="connsiteX4" fmla="*/ 2310 w 9117905"/>
              <a:gd name="connsiteY4" fmla="*/ 376237 h 1457325"/>
              <a:gd name="connsiteX5" fmla="*/ 0 w 9117905"/>
              <a:gd name="connsiteY5" fmla="*/ 14288 h 1457325"/>
              <a:gd name="connsiteX0" fmla="*/ 0 w 9117905"/>
              <a:gd name="connsiteY0" fmla="*/ 14288 h 1531144"/>
              <a:gd name="connsiteX1" fmla="*/ 9117905 w 9117905"/>
              <a:gd name="connsiteY1" fmla="*/ 0 h 1531144"/>
              <a:gd name="connsiteX2" fmla="*/ 9117905 w 9117905"/>
              <a:gd name="connsiteY2" fmla="*/ 257175 h 1531144"/>
              <a:gd name="connsiteX3" fmla="*/ 6308030 w 9117905"/>
              <a:gd name="connsiteY3" fmla="*/ 1531144 h 1531144"/>
              <a:gd name="connsiteX4" fmla="*/ 2310 w 9117905"/>
              <a:gd name="connsiteY4" fmla="*/ 376237 h 1531144"/>
              <a:gd name="connsiteX5" fmla="*/ 0 w 9117905"/>
              <a:gd name="connsiteY5" fmla="*/ 14288 h 1531144"/>
              <a:gd name="connsiteX0" fmla="*/ 0 w 9117905"/>
              <a:gd name="connsiteY0" fmla="*/ 14288 h 1450181"/>
              <a:gd name="connsiteX1" fmla="*/ 9117905 w 9117905"/>
              <a:gd name="connsiteY1" fmla="*/ 0 h 1450181"/>
              <a:gd name="connsiteX2" fmla="*/ 9117905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8994819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17905"/>
              <a:gd name="connsiteY0" fmla="*/ 14288 h 1450181"/>
              <a:gd name="connsiteX1" fmla="*/ 9117905 w 9117905"/>
              <a:gd name="connsiteY1" fmla="*/ 0 h 1450181"/>
              <a:gd name="connsiteX2" fmla="*/ 9106070 w 9117905"/>
              <a:gd name="connsiteY2" fmla="*/ 257175 h 1450181"/>
              <a:gd name="connsiteX3" fmla="*/ 6260689 w 9117905"/>
              <a:gd name="connsiteY3" fmla="*/ 1450181 h 1450181"/>
              <a:gd name="connsiteX4" fmla="*/ 2310 w 9117905"/>
              <a:gd name="connsiteY4" fmla="*/ 376237 h 1450181"/>
              <a:gd name="connsiteX5" fmla="*/ 0 w 9117905"/>
              <a:gd name="connsiteY5" fmla="*/ 14288 h 1450181"/>
              <a:gd name="connsiteX0" fmla="*/ 0 w 9106070"/>
              <a:gd name="connsiteY0" fmla="*/ 0 h 1435893"/>
              <a:gd name="connsiteX1" fmla="*/ 9013755 w 9106070"/>
              <a:gd name="connsiteY1" fmla="*/ 97630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2 h 1435895"/>
              <a:gd name="connsiteX1" fmla="*/ 9096602 w 9106070"/>
              <a:gd name="connsiteY1" fmla="*/ 0 h 1435895"/>
              <a:gd name="connsiteX2" fmla="*/ 9106070 w 9106070"/>
              <a:gd name="connsiteY2" fmla="*/ 242889 h 1435895"/>
              <a:gd name="connsiteX3" fmla="*/ 6260689 w 9106070"/>
              <a:gd name="connsiteY3" fmla="*/ 1435895 h 1435895"/>
              <a:gd name="connsiteX4" fmla="*/ 2310 w 9106070"/>
              <a:gd name="connsiteY4" fmla="*/ 361951 h 1435895"/>
              <a:gd name="connsiteX5" fmla="*/ 0 w 9106070"/>
              <a:gd name="connsiteY5" fmla="*/ 2 h 1435895"/>
              <a:gd name="connsiteX0" fmla="*/ 0 w 9106070"/>
              <a:gd name="connsiteY0" fmla="*/ 0 h 1435893"/>
              <a:gd name="connsiteX1" fmla="*/ 8973515 w 9106070"/>
              <a:gd name="connsiteY1" fmla="*/ 123823 h 1435893"/>
              <a:gd name="connsiteX2" fmla="*/ 9106070 w 9106070"/>
              <a:gd name="connsiteY2" fmla="*/ 242887 h 1435893"/>
              <a:gd name="connsiteX3" fmla="*/ 6260689 w 9106070"/>
              <a:gd name="connsiteY3" fmla="*/ 1435893 h 1435893"/>
              <a:gd name="connsiteX4" fmla="*/ 2310 w 9106070"/>
              <a:gd name="connsiteY4" fmla="*/ 361949 h 1435893"/>
              <a:gd name="connsiteX5" fmla="*/ 0 w 9106070"/>
              <a:gd name="connsiteY5" fmla="*/ 0 h 1435893"/>
              <a:gd name="connsiteX0" fmla="*/ 0 w 9106070"/>
              <a:gd name="connsiteY0" fmla="*/ 7145 h 1443038"/>
              <a:gd name="connsiteX1" fmla="*/ 9089499 w 9106070"/>
              <a:gd name="connsiteY1" fmla="*/ 0 h 1443038"/>
              <a:gd name="connsiteX2" fmla="*/ 9106070 w 9106070"/>
              <a:gd name="connsiteY2" fmla="*/ 250032 h 1443038"/>
              <a:gd name="connsiteX3" fmla="*/ 6260689 w 9106070"/>
              <a:gd name="connsiteY3" fmla="*/ 1443038 h 1443038"/>
              <a:gd name="connsiteX4" fmla="*/ 2310 w 9106070"/>
              <a:gd name="connsiteY4" fmla="*/ 369094 h 1443038"/>
              <a:gd name="connsiteX5" fmla="*/ 0 w 9106070"/>
              <a:gd name="connsiteY5" fmla="*/ 7145 h 1443038"/>
              <a:gd name="connsiteX0" fmla="*/ 0 w 9089499"/>
              <a:gd name="connsiteY0" fmla="*/ 7145 h 1443038"/>
              <a:gd name="connsiteX1" fmla="*/ 9089499 w 9089499"/>
              <a:gd name="connsiteY1" fmla="*/ 0 h 1443038"/>
              <a:gd name="connsiteX2" fmla="*/ 8923808 w 9089499"/>
              <a:gd name="connsiteY2" fmla="*/ 197644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4767 w 9089499"/>
              <a:gd name="connsiteY2" fmla="*/ 247650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8982984 w 9089499"/>
              <a:gd name="connsiteY2" fmla="*/ 202406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2310 w 9089499"/>
              <a:gd name="connsiteY4" fmla="*/ 369094 h 1443038"/>
              <a:gd name="connsiteX5" fmla="*/ 0 w 9089499"/>
              <a:gd name="connsiteY5" fmla="*/ 7145 h 1443038"/>
              <a:gd name="connsiteX0" fmla="*/ 0 w 9089499"/>
              <a:gd name="connsiteY0" fmla="*/ 7145 h 1443038"/>
              <a:gd name="connsiteX1" fmla="*/ 9089499 w 9089499"/>
              <a:gd name="connsiteY1" fmla="*/ 0 h 1443038"/>
              <a:gd name="connsiteX2" fmla="*/ 9087134 w 9089499"/>
              <a:gd name="connsiteY2" fmla="*/ 254793 h 1443038"/>
              <a:gd name="connsiteX3" fmla="*/ 6260689 w 9089499"/>
              <a:gd name="connsiteY3" fmla="*/ 1443038 h 1443038"/>
              <a:gd name="connsiteX4" fmla="*/ 130131 w 9089499"/>
              <a:gd name="connsiteY4" fmla="*/ 266700 h 1443038"/>
              <a:gd name="connsiteX5" fmla="*/ 0 w 9089499"/>
              <a:gd name="connsiteY5" fmla="*/ 7145 h 1443038"/>
              <a:gd name="connsiteX0" fmla="*/ 57 w 9089556"/>
              <a:gd name="connsiteY0" fmla="*/ 7145 h 1443038"/>
              <a:gd name="connsiteX1" fmla="*/ 9089556 w 9089556"/>
              <a:gd name="connsiteY1" fmla="*/ 0 h 1443038"/>
              <a:gd name="connsiteX2" fmla="*/ 9087191 w 9089556"/>
              <a:gd name="connsiteY2" fmla="*/ 254793 h 1443038"/>
              <a:gd name="connsiteX3" fmla="*/ 6260746 w 9089556"/>
              <a:gd name="connsiteY3" fmla="*/ 1443038 h 1443038"/>
              <a:gd name="connsiteX4" fmla="*/ 0 w 9089556"/>
              <a:gd name="connsiteY4" fmla="*/ 366713 h 1443038"/>
              <a:gd name="connsiteX5" fmla="*/ 57 w 9089556"/>
              <a:gd name="connsiteY5" fmla="*/ 7145 h 14430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9089556" h="1443038">
                <a:moveTo>
                  <a:pt x="57" y="7145"/>
                </a:moveTo>
                <a:lnTo>
                  <a:pt x="9089556" y="0"/>
                </a:lnTo>
                <a:cubicBezTo>
                  <a:pt x="9087979" y="82550"/>
                  <a:pt x="9088768" y="172243"/>
                  <a:pt x="9087191" y="254793"/>
                </a:cubicBezTo>
                <a:lnTo>
                  <a:pt x="6260746" y="1443038"/>
                </a:lnTo>
                <a:lnTo>
                  <a:pt x="0" y="366713"/>
                </a:lnTo>
                <a:lnTo>
                  <a:pt x="57" y="7145"/>
                </a:lnTo>
                <a:close/>
              </a:path>
            </a:pathLst>
          </a:custGeom>
          <a:gradFill>
            <a:gsLst>
              <a:gs pos="41000">
                <a:srgbClr val="000000">
                  <a:alpha val="0"/>
                </a:srgbClr>
              </a:gs>
              <a:gs pos="57000">
                <a:srgbClr val="4D4D4D"/>
              </a:gs>
              <a:gs pos="100000">
                <a:srgbClr val="000000">
                  <a:alpha val="0"/>
                </a:srgbClr>
              </a:gs>
            </a:gsLst>
            <a:lin ang="6000000" scaled="0"/>
          </a:gradFill>
          <a:ln>
            <a:noFill/>
          </a:ln>
          <a:effectLst>
            <a:softEdge rad="3175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lnSpc>
                <a:spcPct val="100000"/>
              </a:lnSpc>
            </a:pPr>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722313" y="3633787"/>
            <a:ext cx="7772400" cy="1362075"/>
          </a:xfrm>
        </p:spPr>
        <p:txBody>
          <a:bodyPr anchor="t"/>
          <a:lstStyle>
            <a:lvl1pPr algn="l">
              <a:defRPr sz="4000" b="0" i="0" cap="all" baseline="0"/>
            </a:lvl1pPr>
          </a:lstStyle>
          <a:p>
            <a:r>
              <a:rPr lang="en-US"/>
              <a:t>Click to edit Master title style</a:t>
            </a:r>
            <a:endParaRPr lang="en-US" dirty="0"/>
          </a:p>
        </p:txBody>
      </p:sp>
      <p:sp>
        <p:nvSpPr>
          <p:cNvPr id="3" name="Text Placeholder 2"/>
          <p:cNvSpPr>
            <a:spLocks noGrp="1"/>
          </p:cNvSpPr>
          <p:nvPr>
            <p:ph type="body" idx="1"/>
          </p:nvPr>
        </p:nvSpPr>
        <p:spPr>
          <a:xfrm>
            <a:off x="722313" y="2133600"/>
            <a:ext cx="7772400" cy="1500187"/>
          </a:xfrm>
        </p:spPr>
        <p:txBody>
          <a:bodyPr anchor="b"/>
          <a:lstStyle>
            <a:lvl1pPr marL="0" indent="0">
              <a:buNone/>
              <a:defRPr sz="200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10" name="Rectangle 9"/>
          <p:cNvSpPr/>
          <p:nvPr/>
        </p:nvSpPr>
        <p:spPr>
          <a:xfrm>
            <a:off x="0" y="5262465"/>
            <a:ext cx="9144000" cy="74645"/>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30" y="5502670"/>
            <a:ext cx="9144066" cy="1271150"/>
          </a:xfrm>
          <a:custGeom>
            <a:avLst/>
            <a:gdLst>
              <a:gd name="connsiteX0" fmla="*/ 9331 w 9144000"/>
              <a:gd name="connsiteY0" fmla="*/ 111968 h 1278294"/>
              <a:gd name="connsiteX1" fmla="*/ 6288833 w 9144000"/>
              <a:gd name="connsiteY1" fmla="*/ 1194319 h 1278294"/>
              <a:gd name="connsiteX2" fmla="*/ 9144000 w 9144000"/>
              <a:gd name="connsiteY2" fmla="*/ 0 h 1278294"/>
              <a:gd name="connsiteX3" fmla="*/ 9144000 w 9144000"/>
              <a:gd name="connsiteY3" fmla="*/ 83976 h 1278294"/>
              <a:gd name="connsiteX4" fmla="*/ 6279502 w 9144000"/>
              <a:gd name="connsiteY4" fmla="*/ 1278294 h 1278294"/>
              <a:gd name="connsiteX5" fmla="*/ 0 w 9144000"/>
              <a:gd name="connsiteY5" fmla="*/ 195943 h 1278294"/>
              <a:gd name="connsiteX6" fmla="*/ 9331 w 9144000"/>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71644 w 9134669"/>
              <a:gd name="connsiteY5" fmla="*/ 388824 h 1278294"/>
              <a:gd name="connsiteX6" fmla="*/ 0 w 9134669"/>
              <a:gd name="connsiteY6" fmla="*/ 111968 h 1278294"/>
              <a:gd name="connsiteX0" fmla="*/ 0 w 9134669"/>
              <a:gd name="connsiteY0" fmla="*/ 111968 h 1278294"/>
              <a:gd name="connsiteX1" fmla="*/ 6279502 w 9134669"/>
              <a:gd name="connsiteY1" fmla="*/ 1194319 h 1278294"/>
              <a:gd name="connsiteX2" fmla="*/ 9134669 w 9134669"/>
              <a:gd name="connsiteY2" fmla="*/ 0 h 1278294"/>
              <a:gd name="connsiteX3" fmla="*/ 9134669 w 9134669"/>
              <a:gd name="connsiteY3" fmla="*/ 83976 h 1278294"/>
              <a:gd name="connsiteX4" fmla="*/ 6270171 w 9134669"/>
              <a:gd name="connsiteY4" fmla="*/ 1278294 h 1278294"/>
              <a:gd name="connsiteX5" fmla="*/ 194 w 9134669"/>
              <a:gd name="connsiteY5" fmla="*/ 195943 h 1278294"/>
              <a:gd name="connsiteX6" fmla="*/ 0 w 9134669"/>
              <a:gd name="connsiteY6" fmla="*/ 111968 h 1278294"/>
              <a:gd name="connsiteX0" fmla="*/ 49877 w 9134540"/>
              <a:gd name="connsiteY0" fmla="*/ 42912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49877 w 9134540"/>
              <a:gd name="connsiteY6" fmla="*/ 42912 h 1278294"/>
              <a:gd name="connsiteX0" fmla="*/ 2252 w 9134540"/>
              <a:gd name="connsiteY0" fmla="*/ 116731 h 1278294"/>
              <a:gd name="connsiteX1" fmla="*/ 6279373 w 9134540"/>
              <a:gd name="connsiteY1" fmla="*/ 1194319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279373 w 9134540"/>
              <a:gd name="connsiteY1" fmla="*/ 1234801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78294"/>
              <a:gd name="connsiteX1" fmla="*/ 6307948 w 9134540"/>
              <a:gd name="connsiteY1" fmla="*/ 1189558 h 1278294"/>
              <a:gd name="connsiteX2" fmla="*/ 9134540 w 9134540"/>
              <a:gd name="connsiteY2" fmla="*/ 0 h 1278294"/>
              <a:gd name="connsiteX3" fmla="*/ 9134540 w 9134540"/>
              <a:gd name="connsiteY3" fmla="*/ 83976 h 1278294"/>
              <a:gd name="connsiteX4" fmla="*/ 6270042 w 9134540"/>
              <a:gd name="connsiteY4" fmla="*/ 1278294 h 1278294"/>
              <a:gd name="connsiteX5" fmla="*/ 65 w 9134540"/>
              <a:gd name="connsiteY5" fmla="*/ 195943 h 1278294"/>
              <a:gd name="connsiteX6" fmla="*/ 2252 w 9134540"/>
              <a:gd name="connsiteY6" fmla="*/ 116731 h 1278294"/>
              <a:gd name="connsiteX0" fmla="*/ 2252 w 9134540"/>
              <a:gd name="connsiteY0" fmla="*/ 116731 h 1228287"/>
              <a:gd name="connsiteX1" fmla="*/ 6307948 w 9134540"/>
              <a:gd name="connsiteY1" fmla="*/ 1189558 h 1228287"/>
              <a:gd name="connsiteX2" fmla="*/ 9134540 w 9134540"/>
              <a:gd name="connsiteY2" fmla="*/ 0 h 1228287"/>
              <a:gd name="connsiteX3" fmla="*/ 9134540 w 9134540"/>
              <a:gd name="connsiteY3" fmla="*/ 83976 h 1228287"/>
              <a:gd name="connsiteX4" fmla="*/ 6270042 w 9134540"/>
              <a:gd name="connsiteY4" fmla="*/ 1228287 h 1228287"/>
              <a:gd name="connsiteX5" fmla="*/ 65 w 9134540"/>
              <a:gd name="connsiteY5" fmla="*/ 195943 h 1228287"/>
              <a:gd name="connsiteX6" fmla="*/ 2252 w 9134540"/>
              <a:gd name="connsiteY6" fmla="*/ 116731 h 1228287"/>
              <a:gd name="connsiteX0" fmla="*/ 2252 w 9134540"/>
              <a:gd name="connsiteY0" fmla="*/ 116731 h 1266387"/>
              <a:gd name="connsiteX1" fmla="*/ 6307948 w 9134540"/>
              <a:gd name="connsiteY1" fmla="*/ 1189558 h 1266387"/>
              <a:gd name="connsiteX2" fmla="*/ 9134540 w 9134540"/>
              <a:gd name="connsiteY2" fmla="*/ 0 h 1266387"/>
              <a:gd name="connsiteX3" fmla="*/ 9134540 w 9134540"/>
              <a:gd name="connsiteY3" fmla="*/ 83976 h 1266387"/>
              <a:gd name="connsiteX4" fmla="*/ 6315286 w 9134540"/>
              <a:gd name="connsiteY4" fmla="*/ 1266387 h 1266387"/>
              <a:gd name="connsiteX5" fmla="*/ 65 w 9134540"/>
              <a:gd name="connsiteY5" fmla="*/ 195943 h 1266387"/>
              <a:gd name="connsiteX6" fmla="*/ 2252 w 9134540"/>
              <a:gd name="connsiteY6" fmla="*/ 116731 h 1266387"/>
              <a:gd name="connsiteX0" fmla="*/ 2252 w 9134540"/>
              <a:gd name="connsiteY0" fmla="*/ 152450 h 1302106"/>
              <a:gd name="connsiteX1" fmla="*/ 6307948 w 9134540"/>
              <a:gd name="connsiteY1" fmla="*/ 1225277 h 1302106"/>
              <a:gd name="connsiteX2" fmla="*/ 8932134 w 9134540"/>
              <a:gd name="connsiteY2" fmla="*/ 0 h 1302106"/>
              <a:gd name="connsiteX3" fmla="*/ 9134540 w 9134540"/>
              <a:gd name="connsiteY3" fmla="*/ 119695 h 1302106"/>
              <a:gd name="connsiteX4" fmla="*/ 6315286 w 9134540"/>
              <a:gd name="connsiteY4" fmla="*/ 1302106 h 1302106"/>
              <a:gd name="connsiteX5" fmla="*/ 65 w 9134540"/>
              <a:gd name="connsiteY5" fmla="*/ 231662 h 1302106"/>
              <a:gd name="connsiteX6" fmla="*/ 2252 w 9134540"/>
              <a:gd name="connsiteY6" fmla="*/ 152450 h 1302106"/>
              <a:gd name="connsiteX0" fmla="*/ 2252 w 9144066"/>
              <a:gd name="connsiteY0" fmla="*/ 121494 h 1271150"/>
              <a:gd name="connsiteX1" fmla="*/ 6307948 w 9144066"/>
              <a:gd name="connsiteY1" fmla="*/ 1194321 h 1271150"/>
              <a:gd name="connsiteX2" fmla="*/ 9144066 w 9144066"/>
              <a:gd name="connsiteY2" fmla="*/ 0 h 1271150"/>
              <a:gd name="connsiteX3" fmla="*/ 9134540 w 9144066"/>
              <a:gd name="connsiteY3" fmla="*/ 88739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051196 w 9144066"/>
              <a:gd name="connsiteY3" fmla="*/ 236376 h 1271150"/>
              <a:gd name="connsiteX4" fmla="*/ 6315286 w 9144066"/>
              <a:gd name="connsiteY4" fmla="*/ 1271150 h 1271150"/>
              <a:gd name="connsiteX5" fmla="*/ 65 w 9144066"/>
              <a:gd name="connsiteY5" fmla="*/ 200706 h 1271150"/>
              <a:gd name="connsiteX6" fmla="*/ 2252 w 9144066"/>
              <a:gd name="connsiteY6" fmla="*/ 121494 h 1271150"/>
              <a:gd name="connsiteX0" fmla="*/ 2252 w 9144066"/>
              <a:gd name="connsiteY0" fmla="*/ 121494 h 1271150"/>
              <a:gd name="connsiteX1" fmla="*/ 6307948 w 9144066"/>
              <a:gd name="connsiteY1" fmla="*/ 1194321 h 1271150"/>
              <a:gd name="connsiteX2" fmla="*/ 9144066 w 9144066"/>
              <a:gd name="connsiteY2" fmla="*/ 0 h 1271150"/>
              <a:gd name="connsiteX3" fmla="*/ 9141683 w 9144066"/>
              <a:gd name="connsiteY3" fmla="*/ 79214 h 1271150"/>
              <a:gd name="connsiteX4" fmla="*/ 6315286 w 9144066"/>
              <a:gd name="connsiteY4" fmla="*/ 1271150 h 1271150"/>
              <a:gd name="connsiteX5" fmla="*/ 65 w 9144066"/>
              <a:gd name="connsiteY5" fmla="*/ 200706 h 1271150"/>
              <a:gd name="connsiteX6" fmla="*/ 2252 w 9144066"/>
              <a:gd name="connsiteY6" fmla="*/ 121494 h 1271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66" h="1271150">
                <a:moveTo>
                  <a:pt x="2252" y="121494"/>
                </a:moveTo>
                <a:lnTo>
                  <a:pt x="6307948" y="1194321"/>
                </a:lnTo>
                <a:lnTo>
                  <a:pt x="9144066" y="0"/>
                </a:lnTo>
                <a:cubicBezTo>
                  <a:pt x="9143272" y="26405"/>
                  <a:pt x="9142477" y="52809"/>
                  <a:pt x="9141683" y="79214"/>
                </a:cubicBezTo>
                <a:lnTo>
                  <a:pt x="6315286" y="1271150"/>
                </a:lnTo>
                <a:lnTo>
                  <a:pt x="65" y="200706"/>
                </a:lnTo>
                <a:cubicBezTo>
                  <a:pt x="0" y="172714"/>
                  <a:pt x="2317" y="149486"/>
                  <a:pt x="2252" y="121494"/>
                </a:cubicBez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6D42583D-1525-4409-9292-3C4FDBCC8EF2}" type="datetimeFigureOut">
              <a:rPr lang="en-US" smtClean="0"/>
              <a:t>9/14/2020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43FF30-470B-4512-A1C7-E734DCD0363B}"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3"/>
              </a:gs>
              <a:gs pos="40000">
                <a:schemeClr val="accent3">
                  <a:lumMod val="40000"/>
                  <a:lumOff val="60000"/>
                </a:schemeClr>
              </a:gs>
              <a:gs pos="4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1"/>
              </a:gs>
              <a:gs pos="52000">
                <a:schemeClr val="accent1">
                  <a:lumMod val="40000"/>
                  <a:lumOff val="60000"/>
                </a:schemeClr>
              </a:gs>
              <a:gs pos="66000">
                <a:schemeClr val="accent1"/>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a:t>Click to edit Master title style</a:t>
            </a:r>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D42583D-1525-4409-9292-3C4FDBCC8EF2}" type="datetimeFigureOut">
              <a:rPr lang="en-US" smtClean="0"/>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43FF30-470B-4512-A1C7-E734DCD0363B}" type="slidenum">
              <a:rPr lang="en-US" smtClean="0"/>
              <a:t>‹#›</a:t>
            </a:fld>
            <a:endParaRPr lang="en-US"/>
          </a:p>
        </p:txBody>
      </p:sp>
      <p:sp>
        <p:nvSpPr>
          <p:cNvPr id="13" name="Content Placeholder 12"/>
          <p:cNvSpPr>
            <a:spLocks noGrp="1"/>
          </p:cNvSpPr>
          <p:nvPr>
            <p:ph sz="quarter" idx="13"/>
          </p:nvPr>
        </p:nvSpPr>
        <p:spPr>
          <a:xfrm>
            <a:off x="685800" y="1536192"/>
            <a:ext cx="3657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5" name="Content Placeholder 14"/>
          <p:cNvSpPr>
            <a:spLocks noGrp="1"/>
          </p:cNvSpPr>
          <p:nvPr>
            <p:ph sz="quarter" idx="14"/>
          </p:nvPr>
        </p:nvSpPr>
        <p:spPr>
          <a:xfrm>
            <a:off x="4800600" y="1536192"/>
            <a:ext cx="3657600" cy="387705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9"/>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1" name="Freeform 10"/>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85800" y="1535113"/>
            <a:ext cx="3657600" cy="639762"/>
          </a:xfrm>
        </p:spPr>
        <p:txBody>
          <a:bodyPr anchor="b">
            <a:normAutofit/>
          </a:bodyPr>
          <a:lstStyle>
            <a:lvl1pPr marL="0" indent="0">
              <a:buNone/>
              <a:defRPr sz="2000" b="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5" name="Text Placeholder 4"/>
          <p:cNvSpPr>
            <a:spLocks noGrp="1"/>
          </p:cNvSpPr>
          <p:nvPr>
            <p:ph type="body" sz="quarter" idx="3"/>
          </p:nvPr>
        </p:nvSpPr>
        <p:spPr>
          <a:xfrm>
            <a:off x="4800600" y="1535113"/>
            <a:ext cx="3657600" cy="639762"/>
          </a:xfrm>
        </p:spPr>
        <p:txBody>
          <a:bodyPr anchor="b">
            <a:normAutofit/>
          </a:bodyPr>
          <a:lstStyle>
            <a:lvl1pPr marL="0" indent="0">
              <a:buNone/>
              <a:defRPr sz="20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Freeform 11"/>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reeform 12"/>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ate Placeholder 6"/>
          <p:cNvSpPr>
            <a:spLocks noGrp="1"/>
          </p:cNvSpPr>
          <p:nvPr>
            <p:ph type="dt" sz="half" idx="10"/>
          </p:nvPr>
        </p:nvSpPr>
        <p:spPr/>
        <p:txBody>
          <a:bodyPr/>
          <a:lstStyle/>
          <a:p>
            <a:fld id="{6D42583D-1525-4409-9292-3C4FDBCC8EF2}" type="datetimeFigureOut">
              <a:rPr lang="en-US" smtClean="0"/>
              <a:t>9/14/2020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43FF30-470B-4512-A1C7-E734DCD0363B}" type="slidenum">
              <a:rPr lang="en-US" smtClean="0"/>
              <a:t>‹#›</a:t>
            </a:fld>
            <a:endParaRPr lang="en-US"/>
          </a:p>
        </p:txBody>
      </p:sp>
      <p:sp>
        <p:nvSpPr>
          <p:cNvPr id="15" name="Content Placeholder 14"/>
          <p:cNvSpPr>
            <a:spLocks noGrp="1"/>
          </p:cNvSpPr>
          <p:nvPr>
            <p:ph sz="quarter" idx="13"/>
          </p:nvPr>
        </p:nvSpPr>
        <p:spPr>
          <a:xfrm>
            <a:off x="685800" y="2209800"/>
            <a:ext cx="36576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7" name="Content Placeholder 16"/>
          <p:cNvSpPr>
            <a:spLocks noGrp="1"/>
          </p:cNvSpPr>
          <p:nvPr>
            <p:ph sz="quarter" idx="14"/>
          </p:nvPr>
        </p:nvSpPr>
        <p:spPr>
          <a:xfrm>
            <a:off x="4800600" y="2209800"/>
            <a:ext cx="3657600" cy="32004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5"/>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p:txBody>
          <a:bodyPr/>
          <a:lstStyle/>
          <a:p>
            <a:r>
              <a:rPr lang="en-US"/>
              <a:t>Click to edit Master title style</a:t>
            </a:r>
          </a:p>
        </p:txBody>
      </p:sp>
      <p:sp>
        <p:nvSpPr>
          <p:cNvPr id="8" name="Freeform 7"/>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Date Placeholder 2"/>
          <p:cNvSpPr>
            <a:spLocks noGrp="1"/>
          </p:cNvSpPr>
          <p:nvPr>
            <p:ph type="dt" sz="half" idx="10"/>
          </p:nvPr>
        </p:nvSpPr>
        <p:spPr/>
        <p:txBody>
          <a:bodyPr/>
          <a:lstStyle/>
          <a:p>
            <a:fld id="{6D42583D-1525-4409-9292-3C4FDBCC8EF2}" type="datetimeFigureOut">
              <a:rPr lang="en-US" smtClean="0"/>
              <a:t>9/14/2020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43FF30-470B-4512-A1C7-E734DCD0363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Freeform 4"/>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3"/>
              </a:gs>
              <a:gs pos="50000">
                <a:schemeClr val="accent3">
                  <a:lumMod val="40000"/>
                  <a:lumOff val="60000"/>
                </a:schemeClr>
              </a:gs>
              <a:gs pos="58000">
                <a:schemeClr val="accent3"/>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6" name="Freeform 5"/>
          <p:cNvSpPr/>
          <p:nvPr/>
        </p:nvSpPr>
        <p:spPr>
          <a:xfrm>
            <a:off x="0" y="5381627"/>
            <a:ext cx="3286124" cy="1207294"/>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6996854"/>
              <a:gd name="connsiteY0" fmla="*/ 0 h 1571625"/>
              <a:gd name="connsiteX1" fmla="*/ 6996854 w 6996854"/>
              <a:gd name="connsiteY1" fmla="*/ 1266825 h 1571625"/>
              <a:gd name="connsiteX2" fmla="*/ 0 w 6996854"/>
              <a:gd name="connsiteY2" fmla="*/ 1571625 h 1571625"/>
              <a:gd name="connsiteX3" fmla="*/ 0 w 6996854"/>
              <a:gd name="connsiteY3" fmla="*/ 0 h 1571625"/>
              <a:gd name="connsiteX0" fmla="*/ 0 w 7583417"/>
              <a:gd name="connsiteY0" fmla="*/ 0 h 800100"/>
              <a:gd name="connsiteX1" fmla="*/ 7583417 w 7583417"/>
              <a:gd name="connsiteY1" fmla="*/ 495300 h 800100"/>
              <a:gd name="connsiteX2" fmla="*/ 586563 w 7583417"/>
              <a:gd name="connsiteY2" fmla="*/ 800100 h 800100"/>
              <a:gd name="connsiteX3" fmla="*/ 0 w 7583417"/>
              <a:gd name="connsiteY3" fmla="*/ 0 h 800100"/>
              <a:gd name="connsiteX0" fmla="*/ 0 w 7017803"/>
              <a:gd name="connsiteY0" fmla="*/ 0 h 1200150"/>
              <a:gd name="connsiteX1" fmla="*/ 7017803 w 7017803"/>
              <a:gd name="connsiteY1" fmla="*/ 895350 h 1200150"/>
              <a:gd name="connsiteX2" fmla="*/ 20949 w 7017803"/>
              <a:gd name="connsiteY2" fmla="*/ 1200150 h 1200150"/>
              <a:gd name="connsiteX3" fmla="*/ 0 w 7017803"/>
              <a:gd name="connsiteY3" fmla="*/ 0 h 1200150"/>
              <a:gd name="connsiteX0" fmla="*/ 0 w 6410292"/>
              <a:gd name="connsiteY0" fmla="*/ 0 h 1752600"/>
              <a:gd name="connsiteX1" fmla="*/ 6410292 w 6410292"/>
              <a:gd name="connsiteY1" fmla="*/ 1752600 h 1752600"/>
              <a:gd name="connsiteX2" fmla="*/ 20949 w 6410292"/>
              <a:gd name="connsiteY2" fmla="*/ 1200150 h 1752600"/>
              <a:gd name="connsiteX3" fmla="*/ 0 w 6410292"/>
              <a:gd name="connsiteY3" fmla="*/ 0 h 1752600"/>
              <a:gd name="connsiteX0" fmla="*/ 0 w 7227290"/>
              <a:gd name="connsiteY0" fmla="*/ 0 h 1200150"/>
              <a:gd name="connsiteX1" fmla="*/ 7227290 w 7227290"/>
              <a:gd name="connsiteY1" fmla="*/ 885825 h 1200150"/>
              <a:gd name="connsiteX2" fmla="*/ 20949 w 7227290"/>
              <a:gd name="connsiteY2" fmla="*/ 1200150 h 1200150"/>
              <a:gd name="connsiteX3" fmla="*/ 0 w 7227290"/>
              <a:gd name="connsiteY3" fmla="*/ 0 h 1200150"/>
              <a:gd name="connsiteX0" fmla="*/ 0 w 7227290"/>
              <a:gd name="connsiteY0" fmla="*/ 0 h 885825"/>
              <a:gd name="connsiteX1" fmla="*/ 7227290 w 7227290"/>
              <a:gd name="connsiteY1" fmla="*/ 885825 h 885825"/>
              <a:gd name="connsiteX2" fmla="*/ 555141 w 7227290"/>
              <a:gd name="connsiteY2" fmla="*/ 862013 h 885825"/>
              <a:gd name="connsiteX3" fmla="*/ 0 w 7227290"/>
              <a:gd name="connsiteY3" fmla="*/ 0 h 885825"/>
              <a:gd name="connsiteX0" fmla="*/ 0 w 7227290"/>
              <a:gd name="connsiteY0" fmla="*/ 0 h 1207294"/>
              <a:gd name="connsiteX1" fmla="*/ 7227290 w 7227290"/>
              <a:gd name="connsiteY1" fmla="*/ 885825 h 1207294"/>
              <a:gd name="connsiteX2" fmla="*/ 0 w 7227290"/>
              <a:gd name="connsiteY2" fmla="*/ 1207294 h 1207294"/>
              <a:gd name="connsiteX3" fmla="*/ 0 w 7227290"/>
              <a:gd name="connsiteY3" fmla="*/ 0 h 1207294"/>
            </a:gdLst>
            <a:ahLst/>
            <a:cxnLst>
              <a:cxn ang="0">
                <a:pos x="connsiteX0" y="connsiteY0"/>
              </a:cxn>
              <a:cxn ang="0">
                <a:pos x="connsiteX1" y="connsiteY1"/>
              </a:cxn>
              <a:cxn ang="0">
                <a:pos x="connsiteX2" y="connsiteY2"/>
              </a:cxn>
              <a:cxn ang="0">
                <a:pos x="connsiteX3" y="connsiteY3"/>
              </a:cxn>
            </a:cxnLst>
            <a:rect l="l" t="t" r="r" b="b"/>
            <a:pathLst>
              <a:path w="7227290" h="1207294">
                <a:moveTo>
                  <a:pt x="0" y="0"/>
                </a:moveTo>
                <a:lnTo>
                  <a:pt x="7227290" y="885825"/>
                </a:lnTo>
                <a:lnTo>
                  <a:pt x="0" y="1207294"/>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Freeform 6"/>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196" y="5347020"/>
            <a:ext cx="3426231" cy="944725"/>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 name="connsiteX0" fmla="*/ 1 w 7605568"/>
              <a:gd name="connsiteY0" fmla="*/ 0 h 897732"/>
              <a:gd name="connsiteX1" fmla="*/ 0 w 7605568"/>
              <a:gd name="connsiteY1" fmla="*/ 75665 h 897732"/>
              <a:gd name="connsiteX2" fmla="*/ 2830674 w 7605568"/>
              <a:gd name="connsiteY2" fmla="*/ 806612 h 897732"/>
              <a:gd name="connsiteX3" fmla="*/ 7605568 w 7605568"/>
              <a:gd name="connsiteY3" fmla="*/ 897732 h 897732"/>
              <a:gd name="connsiteX4" fmla="*/ 1 w 7605568"/>
              <a:gd name="connsiteY4" fmla="*/ 0 h 897732"/>
              <a:gd name="connsiteX0" fmla="*/ 1 w 2930931"/>
              <a:gd name="connsiteY0" fmla="*/ 0 h 806612"/>
              <a:gd name="connsiteX1" fmla="*/ 0 w 2930931"/>
              <a:gd name="connsiteY1" fmla="*/ 75665 h 806612"/>
              <a:gd name="connsiteX2" fmla="*/ 2830674 w 2930931"/>
              <a:gd name="connsiteY2" fmla="*/ 806612 h 806612"/>
              <a:gd name="connsiteX3" fmla="*/ 2930931 w 2930931"/>
              <a:gd name="connsiteY3" fmla="*/ 785765 h 806612"/>
              <a:gd name="connsiteX4" fmla="*/ 1 w 2930931"/>
              <a:gd name="connsiteY4" fmla="*/ 0 h 806612"/>
              <a:gd name="connsiteX0" fmla="*/ 1 w 3204530"/>
              <a:gd name="connsiteY0" fmla="*/ 0 h 944725"/>
              <a:gd name="connsiteX1" fmla="*/ 0 w 3204530"/>
              <a:gd name="connsiteY1" fmla="*/ 75665 h 944725"/>
              <a:gd name="connsiteX2" fmla="*/ 3204530 w 3204530"/>
              <a:gd name="connsiteY2" fmla="*/ 944725 h 944725"/>
              <a:gd name="connsiteX3" fmla="*/ 2930931 w 3204530"/>
              <a:gd name="connsiteY3" fmla="*/ 785765 h 944725"/>
              <a:gd name="connsiteX4" fmla="*/ 1 w 3204530"/>
              <a:gd name="connsiteY4" fmla="*/ 0 h 944725"/>
              <a:gd name="connsiteX0" fmla="*/ 1 w 3426231"/>
              <a:gd name="connsiteY0" fmla="*/ 0 h 944725"/>
              <a:gd name="connsiteX1" fmla="*/ 0 w 3426231"/>
              <a:gd name="connsiteY1" fmla="*/ 75665 h 944725"/>
              <a:gd name="connsiteX2" fmla="*/ 3204530 w 3426231"/>
              <a:gd name="connsiteY2" fmla="*/ 944725 h 944725"/>
              <a:gd name="connsiteX3" fmla="*/ 3426231 w 3426231"/>
              <a:gd name="connsiteY3" fmla="*/ 923877 h 944725"/>
              <a:gd name="connsiteX4" fmla="*/ 1 w 3426231"/>
              <a:gd name="connsiteY4" fmla="*/ 0 h 9447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426231" h="944725">
                <a:moveTo>
                  <a:pt x="1" y="0"/>
                </a:moveTo>
                <a:cubicBezTo>
                  <a:pt x="1" y="25222"/>
                  <a:pt x="0" y="50443"/>
                  <a:pt x="0" y="75665"/>
                </a:cubicBezTo>
                <a:lnTo>
                  <a:pt x="3204530" y="944725"/>
                </a:lnTo>
                <a:lnTo>
                  <a:pt x="3426231" y="923877"/>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6D42583D-1525-4409-9292-3C4FDBCC8EF2}" type="datetimeFigureOut">
              <a:rPr lang="en-US" smtClean="0"/>
              <a:t>9/14/2020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43FF30-470B-4512-A1C7-E734DCD0363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Freeform 7"/>
          <p:cNvSpPr/>
          <p:nvPr/>
        </p:nvSpPr>
        <p:spPr>
          <a:xfrm>
            <a:off x="1" y="5010151"/>
            <a:ext cx="7439025" cy="157162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Lst>
            <a:ahLst/>
            <a:cxnLst>
              <a:cxn ang="0">
                <a:pos x="connsiteX0" y="connsiteY0"/>
              </a:cxn>
              <a:cxn ang="0">
                <a:pos x="connsiteX1" y="connsiteY1"/>
              </a:cxn>
              <a:cxn ang="0">
                <a:pos x="connsiteX2" y="connsiteY2"/>
              </a:cxn>
              <a:cxn ang="0">
                <a:pos x="connsiteX3" y="connsiteY3"/>
              </a:cxn>
            </a:cxnLst>
            <a:rect l="l" t="t" r="r" b="b"/>
            <a:pathLst>
              <a:path w="7415827" h="1571625">
                <a:moveTo>
                  <a:pt x="0" y="0"/>
                </a:moveTo>
                <a:lnTo>
                  <a:pt x="7415827" y="866775"/>
                </a:lnTo>
                <a:lnTo>
                  <a:pt x="0" y="1571625"/>
                </a:lnTo>
                <a:lnTo>
                  <a:pt x="0" y="0"/>
                </a:lnTo>
                <a:close/>
              </a:path>
            </a:pathLst>
          </a:custGeom>
          <a:gradFill>
            <a:gsLst>
              <a:gs pos="0">
                <a:srgbClr val="000000"/>
              </a:gs>
              <a:gs pos="24000">
                <a:srgbClr val="333333"/>
              </a:gs>
              <a:gs pos="90000">
                <a:srgbClr val="00000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8"/>
          <p:cNvSpPr/>
          <p:nvPr/>
        </p:nvSpPr>
        <p:spPr>
          <a:xfrm>
            <a:off x="0" y="5731667"/>
            <a:ext cx="9147178" cy="1126333"/>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818007 h 1075182"/>
              <a:gd name="connsiteX1" fmla="*/ 9124990 w 9144000"/>
              <a:gd name="connsiteY1" fmla="*/ 0 h 1075182"/>
              <a:gd name="connsiteX2" fmla="*/ 9144000 w 9144000"/>
              <a:gd name="connsiteY2" fmla="*/ 1075182 h 1075182"/>
              <a:gd name="connsiteX3" fmla="*/ 0 w 9144000"/>
              <a:gd name="connsiteY3" fmla="*/ 1065657 h 1075182"/>
              <a:gd name="connsiteX4" fmla="*/ 20 w 9144000"/>
              <a:gd name="connsiteY4" fmla="*/ 818007 h 1075182"/>
              <a:gd name="connsiteX0" fmla="*/ 20 w 9124990"/>
              <a:gd name="connsiteY0" fmla="*/ 818007 h 1065657"/>
              <a:gd name="connsiteX1" fmla="*/ 9124990 w 9124990"/>
              <a:gd name="connsiteY1" fmla="*/ 0 h 1065657"/>
              <a:gd name="connsiteX2" fmla="*/ 8854092 w 9124990"/>
              <a:gd name="connsiteY2" fmla="*/ 585026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9122615 w 9124990"/>
              <a:gd name="connsiteY2" fmla="*/ 1063889 h 1065657"/>
              <a:gd name="connsiteX3" fmla="*/ 0 w 9124990"/>
              <a:gd name="connsiteY3" fmla="*/ 1065657 h 1065657"/>
              <a:gd name="connsiteX4" fmla="*/ 20 w 9124990"/>
              <a:gd name="connsiteY4" fmla="*/ 818007 h 1065657"/>
              <a:gd name="connsiteX0" fmla="*/ 20 w 9124990"/>
              <a:gd name="connsiteY0" fmla="*/ 818007 h 1065657"/>
              <a:gd name="connsiteX1" fmla="*/ 9124990 w 9124990"/>
              <a:gd name="connsiteY1" fmla="*/ 0 h 1065657"/>
              <a:gd name="connsiteX2" fmla="*/ 8766171 w 9124990"/>
              <a:gd name="connsiteY2" fmla="*/ 508228 h 1065657"/>
              <a:gd name="connsiteX3" fmla="*/ 0 w 9124990"/>
              <a:gd name="connsiteY3" fmla="*/ 1065657 h 1065657"/>
              <a:gd name="connsiteX4" fmla="*/ 20 w 9124990"/>
              <a:gd name="connsiteY4" fmla="*/ 818007 h 1065657"/>
              <a:gd name="connsiteX0" fmla="*/ 20 w 9128161"/>
              <a:gd name="connsiteY0" fmla="*/ 818007 h 1068407"/>
              <a:gd name="connsiteX1" fmla="*/ 9124990 w 9128161"/>
              <a:gd name="connsiteY1" fmla="*/ 0 h 1068407"/>
              <a:gd name="connsiteX2" fmla="*/ 9127369 w 9128161"/>
              <a:gd name="connsiteY2" fmla="*/ 1068407 h 1068407"/>
              <a:gd name="connsiteX3" fmla="*/ 0 w 9128161"/>
              <a:gd name="connsiteY3" fmla="*/ 1065657 h 1068407"/>
              <a:gd name="connsiteX4" fmla="*/ 20 w 9128161"/>
              <a:gd name="connsiteY4" fmla="*/ 818007 h 10684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28161" h="1068407">
                <a:moveTo>
                  <a:pt x="20" y="818007"/>
                </a:moveTo>
                <a:lnTo>
                  <a:pt x="9124990" y="0"/>
                </a:lnTo>
                <a:cubicBezTo>
                  <a:pt x="9124198" y="354630"/>
                  <a:pt x="9128161" y="713777"/>
                  <a:pt x="9127369" y="1068407"/>
                </a:cubicBezTo>
                <a:lnTo>
                  <a:pt x="0" y="1065657"/>
                </a:lnTo>
                <a:cubicBezTo>
                  <a:pt x="7" y="983107"/>
                  <a:pt x="13" y="900557"/>
                  <a:pt x="20" y="818007"/>
                </a:cubicBezTo>
                <a:close/>
              </a:path>
            </a:pathLst>
          </a:custGeom>
          <a:gradFill>
            <a:gsLst>
              <a:gs pos="39000">
                <a:schemeClr val="accent1"/>
              </a:gs>
              <a:gs pos="50000">
                <a:schemeClr val="accent1">
                  <a:lumMod val="40000"/>
                  <a:lumOff val="60000"/>
                </a:schemeClr>
              </a:gs>
              <a:gs pos="5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a:t>Click to edit Master title style</a:t>
            </a:r>
            <a:endParaRPr lang="en-US" dirty="0"/>
          </a:p>
        </p:txBody>
      </p:sp>
      <p:sp>
        <p:nvSpPr>
          <p:cNvPr id="10" name="Freeform 9"/>
          <p:cNvSpPr/>
          <p:nvPr/>
        </p:nvSpPr>
        <p:spPr>
          <a:xfrm>
            <a:off x="0" y="4973410"/>
            <a:ext cx="7674867" cy="928299"/>
          </a:xfrm>
          <a:custGeom>
            <a:avLst/>
            <a:gdLst>
              <a:gd name="connsiteX0" fmla="*/ 0 w 7548466"/>
              <a:gd name="connsiteY0" fmla="*/ 0 h 933061"/>
              <a:gd name="connsiteX1" fmla="*/ 9331 w 7548466"/>
              <a:gd name="connsiteY1" fmla="*/ 65314 h 933061"/>
              <a:gd name="connsiteX2" fmla="*/ 7221894 w 7548466"/>
              <a:gd name="connsiteY2" fmla="*/ 933061 h 933061"/>
              <a:gd name="connsiteX3" fmla="*/ 7548466 w 7548466"/>
              <a:gd name="connsiteY3" fmla="*/ 914400 h 933061"/>
              <a:gd name="connsiteX4" fmla="*/ 0 w 7548466"/>
              <a:gd name="connsiteY4" fmla="*/ 0 h 933061"/>
              <a:gd name="connsiteX0" fmla="*/ 131163 w 7539135"/>
              <a:gd name="connsiteY0" fmla="*/ 0 h 1042598"/>
              <a:gd name="connsiteX1" fmla="*/ 0 w 7539135"/>
              <a:gd name="connsiteY1" fmla="*/ 174851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0 w 7407972"/>
              <a:gd name="connsiteY0" fmla="*/ 0 h 1042598"/>
              <a:gd name="connsiteX1" fmla="*/ 85531 w 7407972"/>
              <a:gd name="connsiteY1" fmla="*/ 134370 h 1042598"/>
              <a:gd name="connsiteX2" fmla="*/ 7081400 w 7407972"/>
              <a:gd name="connsiteY2" fmla="*/ 1042598 h 1042598"/>
              <a:gd name="connsiteX3" fmla="*/ 7407972 w 7407972"/>
              <a:gd name="connsiteY3" fmla="*/ 1023937 h 1042598"/>
              <a:gd name="connsiteX4" fmla="*/ 0 w 7407972"/>
              <a:gd name="connsiteY4" fmla="*/ 0 h 1042598"/>
              <a:gd name="connsiteX0" fmla="*/ 131163 w 7539135"/>
              <a:gd name="connsiteY0" fmla="*/ 0 h 1042598"/>
              <a:gd name="connsiteX1" fmla="*/ 0 w 7539135"/>
              <a:gd name="connsiteY1" fmla="*/ 193902 h 1042598"/>
              <a:gd name="connsiteX2" fmla="*/ 7212563 w 7539135"/>
              <a:gd name="connsiteY2" fmla="*/ 1042598 h 1042598"/>
              <a:gd name="connsiteX3" fmla="*/ 7539135 w 7539135"/>
              <a:gd name="connsiteY3" fmla="*/ 1023937 h 1042598"/>
              <a:gd name="connsiteX4" fmla="*/ 131163 w 7539135"/>
              <a:gd name="connsiteY4" fmla="*/ 0 h 1042598"/>
              <a:gd name="connsiteX0" fmla="*/ 59725 w 7539135"/>
              <a:gd name="connsiteY0" fmla="*/ 0 h 892580"/>
              <a:gd name="connsiteX1" fmla="*/ 0 w 7539135"/>
              <a:gd name="connsiteY1" fmla="*/ 43884 h 892580"/>
              <a:gd name="connsiteX2" fmla="*/ 7212563 w 7539135"/>
              <a:gd name="connsiteY2" fmla="*/ 892580 h 892580"/>
              <a:gd name="connsiteX3" fmla="*/ 7539135 w 7539135"/>
              <a:gd name="connsiteY3" fmla="*/ 873919 h 892580"/>
              <a:gd name="connsiteX4" fmla="*/ 59725 w 7539135"/>
              <a:gd name="connsiteY4" fmla="*/ 0 h 892580"/>
              <a:gd name="connsiteX0" fmla="*/ 194 w 7539135"/>
              <a:gd name="connsiteY0" fmla="*/ 0 h 923536"/>
              <a:gd name="connsiteX1" fmla="*/ 0 w 7539135"/>
              <a:gd name="connsiteY1" fmla="*/ 74840 h 923536"/>
              <a:gd name="connsiteX2" fmla="*/ 7212563 w 7539135"/>
              <a:gd name="connsiteY2" fmla="*/ 923536 h 923536"/>
              <a:gd name="connsiteX3" fmla="*/ 7539135 w 7539135"/>
              <a:gd name="connsiteY3" fmla="*/ 904875 h 923536"/>
              <a:gd name="connsiteX4" fmla="*/ 194 w 7539135"/>
              <a:gd name="connsiteY4" fmla="*/ 0 h 923536"/>
              <a:gd name="connsiteX0" fmla="*/ 194 w 7539135"/>
              <a:gd name="connsiteY0" fmla="*/ 0 h 904875"/>
              <a:gd name="connsiteX1" fmla="*/ 0 w 7539135"/>
              <a:gd name="connsiteY1" fmla="*/ 74840 h 904875"/>
              <a:gd name="connsiteX2" fmla="*/ 7212563 w 7539135"/>
              <a:gd name="connsiteY2" fmla="*/ 883055 h 904875"/>
              <a:gd name="connsiteX3" fmla="*/ 7539135 w 7539135"/>
              <a:gd name="connsiteY3" fmla="*/ 904875 h 904875"/>
              <a:gd name="connsiteX4" fmla="*/ 194 w 7539135"/>
              <a:gd name="connsiteY4" fmla="*/ 0 h 904875"/>
              <a:gd name="connsiteX0" fmla="*/ 194 w 7703442"/>
              <a:gd name="connsiteY0" fmla="*/ 0 h 1016794"/>
              <a:gd name="connsiteX1" fmla="*/ 0 w 7703442"/>
              <a:gd name="connsiteY1" fmla="*/ 74840 h 1016794"/>
              <a:gd name="connsiteX2" fmla="*/ 7212563 w 7703442"/>
              <a:gd name="connsiteY2" fmla="*/ 883055 h 1016794"/>
              <a:gd name="connsiteX3" fmla="*/ 7703442 w 7703442"/>
              <a:gd name="connsiteY3" fmla="*/ 1016794 h 1016794"/>
              <a:gd name="connsiteX4" fmla="*/ 194 w 7703442"/>
              <a:gd name="connsiteY4" fmla="*/ 0 h 1016794"/>
              <a:gd name="connsiteX0" fmla="*/ 194 w 7674867"/>
              <a:gd name="connsiteY0" fmla="*/ 0 h 897731"/>
              <a:gd name="connsiteX1" fmla="*/ 0 w 7674867"/>
              <a:gd name="connsiteY1" fmla="*/ 74840 h 897731"/>
              <a:gd name="connsiteX2" fmla="*/ 7212563 w 7674867"/>
              <a:gd name="connsiteY2" fmla="*/ 883055 h 897731"/>
              <a:gd name="connsiteX3" fmla="*/ 7674867 w 7674867"/>
              <a:gd name="connsiteY3" fmla="*/ 897731 h 897731"/>
              <a:gd name="connsiteX4" fmla="*/ 194 w 7674867"/>
              <a:gd name="connsiteY4" fmla="*/ 0 h 897731"/>
              <a:gd name="connsiteX0" fmla="*/ 194 w 7674867"/>
              <a:gd name="connsiteY0" fmla="*/ 0 h 930680"/>
              <a:gd name="connsiteX1" fmla="*/ 0 w 7674867"/>
              <a:gd name="connsiteY1" fmla="*/ 74840 h 930680"/>
              <a:gd name="connsiteX2" fmla="*/ 7293526 w 7674867"/>
              <a:gd name="connsiteY2" fmla="*/ 930680 h 930680"/>
              <a:gd name="connsiteX3" fmla="*/ 7674867 w 7674867"/>
              <a:gd name="connsiteY3" fmla="*/ 897731 h 930680"/>
              <a:gd name="connsiteX4" fmla="*/ 194 w 7674867"/>
              <a:gd name="connsiteY4" fmla="*/ 0 h 930680"/>
              <a:gd name="connsiteX0" fmla="*/ 194 w 7674867"/>
              <a:gd name="connsiteY0" fmla="*/ 0 h 897731"/>
              <a:gd name="connsiteX1" fmla="*/ 0 w 7674867"/>
              <a:gd name="connsiteY1" fmla="*/ 74840 h 897731"/>
              <a:gd name="connsiteX2" fmla="*/ 7293526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38758 w 7674867"/>
              <a:gd name="connsiteY2" fmla="*/ 894961 h 897731"/>
              <a:gd name="connsiteX3" fmla="*/ 7674867 w 7674867"/>
              <a:gd name="connsiteY3" fmla="*/ 897731 h 897731"/>
              <a:gd name="connsiteX4" fmla="*/ 194 w 7674867"/>
              <a:gd name="connsiteY4" fmla="*/ 0 h 897731"/>
              <a:gd name="connsiteX0" fmla="*/ 194 w 7674867"/>
              <a:gd name="connsiteY0" fmla="*/ 0 h 897731"/>
              <a:gd name="connsiteX1" fmla="*/ 0 w 7674867"/>
              <a:gd name="connsiteY1" fmla="*/ 74840 h 897731"/>
              <a:gd name="connsiteX2" fmla="*/ 7298289 w 7674867"/>
              <a:gd name="connsiteY2" fmla="*/ 661599 h 897731"/>
              <a:gd name="connsiteX3" fmla="*/ 7674867 w 7674867"/>
              <a:gd name="connsiteY3" fmla="*/ 897731 h 897731"/>
              <a:gd name="connsiteX4" fmla="*/ 194 w 7674867"/>
              <a:gd name="connsiteY4" fmla="*/ 0 h 897731"/>
              <a:gd name="connsiteX0" fmla="*/ 194 w 7674867"/>
              <a:gd name="connsiteY0" fmla="*/ 0 h 928299"/>
              <a:gd name="connsiteX1" fmla="*/ 0 w 7674867"/>
              <a:gd name="connsiteY1" fmla="*/ 74840 h 928299"/>
              <a:gd name="connsiteX2" fmla="*/ 7298289 w 7674867"/>
              <a:gd name="connsiteY2" fmla="*/ 928299 h 928299"/>
              <a:gd name="connsiteX3" fmla="*/ 7674867 w 7674867"/>
              <a:gd name="connsiteY3" fmla="*/ 897731 h 928299"/>
              <a:gd name="connsiteX4" fmla="*/ 194 w 7674867"/>
              <a:gd name="connsiteY4" fmla="*/ 0 h 92829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74867" h="928299">
                <a:moveTo>
                  <a:pt x="194" y="0"/>
                </a:moveTo>
                <a:cubicBezTo>
                  <a:pt x="129" y="24947"/>
                  <a:pt x="65" y="49893"/>
                  <a:pt x="0" y="74840"/>
                </a:cubicBezTo>
                <a:lnTo>
                  <a:pt x="7298289" y="928299"/>
                </a:lnTo>
                <a:lnTo>
                  <a:pt x="7674867" y="897731"/>
                </a:lnTo>
                <a:lnTo>
                  <a:pt x="194"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2382" y="5696242"/>
            <a:ext cx="9146382" cy="930294"/>
          </a:xfrm>
          <a:custGeom>
            <a:avLst/>
            <a:gdLst>
              <a:gd name="connsiteX0" fmla="*/ 9153331 w 9153331"/>
              <a:gd name="connsiteY0" fmla="*/ 0 h 951723"/>
              <a:gd name="connsiteX1" fmla="*/ 0 w 9153331"/>
              <a:gd name="connsiteY1" fmla="*/ 867747 h 951723"/>
              <a:gd name="connsiteX2" fmla="*/ 0 w 9153331"/>
              <a:gd name="connsiteY2" fmla="*/ 951723 h 951723"/>
              <a:gd name="connsiteX3" fmla="*/ 9153331 w 9153331"/>
              <a:gd name="connsiteY3" fmla="*/ 83976 h 951723"/>
              <a:gd name="connsiteX4" fmla="*/ 9153331 w 9153331"/>
              <a:gd name="connsiteY4" fmla="*/ 0 h 951723"/>
              <a:gd name="connsiteX0" fmla="*/ 9153331 w 9153331"/>
              <a:gd name="connsiteY0" fmla="*/ 0 h 951723"/>
              <a:gd name="connsiteX1" fmla="*/ 107265 w 9153331"/>
              <a:gd name="connsiteY1" fmla="*/ 901085 h 951723"/>
              <a:gd name="connsiteX2" fmla="*/ 0 w 9153331"/>
              <a:gd name="connsiteY2" fmla="*/ 951723 h 951723"/>
              <a:gd name="connsiteX3" fmla="*/ 9153331 w 9153331"/>
              <a:gd name="connsiteY3" fmla="*/ 83976 h 951723"/>
              <a:gd name="connsiteX4" fmla="*/ 9153331 w 9153331"/>
              <a:gd name="connsiteY4" fmla="*/ 0 h 951723"/>
              <a:gd name="connsiteX0" fmla="*/ 9155715 w 9155715"/>
              <a:gd name="connsiteY0" fmla="*/ 0 h 951723"/>
              <a:gd name="connsiteX1" fmla="*/ 0 w 9155715"/>
              <a:gd name="connsiteY1" fmla="*/ 865366 h 951723"/>
              <a:gd name="connsiteX2" fmla="*/ 2384 w 9155715"/>
              <a:gd name="connsiteY2" fmla="*/ 951723 h 951723"/>
              <a:gd name="connsiteX3" fmla="*/ 9155715 w 9155715"/>
              <a:gd name="connsiteY3" fmla="*/ 83976 h 951723"/>
              <a:gd name="connsiteX4" fmla="*/ 9155715 w 9155715"/>
              <a:gd name="connsiteY4" fmla="*/ 0 h 951723"/>
              <a:gd name="connsiteX0" fmla="*/ 9155715 w 9155715"/>
              <a:gd name="connsiteY0" fmla="*/ 0 h 894573"/>
              <a:gd name="connsiteX1" fmla="*/ 0 w 9155715"/>
              <a:gd name="connsiteY1" fmla="*/ 865366 h 894573"/>
              <a:gd name="connsiteX2" fmla="*/ 197847 w 9155715"/>
              <a:gd name="connsiteY2" fmla="*/ 894573 h 894573"/>
              <a:gd name="connsiteX3" fmla="*/ 9155715 w 9155715"/>
              <a:gd name="connsiteY3" fmla="*/ 83976 h 894573"/>
              <a:gd name="connsiteX4" fmla="*/ 9155715 w 9155715"/>
              <a:gd name="connsiteY4" fmla="*/ 0 h 894573"/>
              <a:gd name="connsiteX0" fmla="*/ 9155715 w 9155715"/>
              <a:gd name="connsiteY0" fmla="*/ 0 h 946961"/>
              <a:gd name="connsiteX1" fmla="*/ 0 w 9155715"/>
              <a:gd name="connsiteY1" fmla="*/ 865366 h 946961"/>
              <a:gd name="connsiteX2" fmla="*/ 4768 w 9155715"/>
              <a:gd name="connsiteY2" fmla="*/ 946961 h 946961"/>
              <a:gd name="connsiteX3" fmla="*/ 9155715 w 9155715"/>
              <a:gd name="connsiteY3" fmla="*/ 83976 h 946961"/>
              <a:gd name="connsiteX4" fmla="*/ 9155715 w 9155715"/>
              <a:gd name="connsiteY4" fmla="*/ 0 h 946961"/>
              <a:gd name="connsiteX0" fmla="*/ 9155715 w 9155715"/>
              <a:gd name="connsiteY0" fmla="*/ 0 h 894574"/>
              <a:gd name="connsiteX1" fmla="*/ 0 w 9155715"/>
              <a:gd name="connsiteY1" fmla="*/ 865366 h 894574"/>
              <a:gd name="connsiteX2" fmla="*/ 97732 w 9155715"/>
              <a:gd name="connsiteY2" fmla="*/ 894574 h 894574"/>
              <a:gd name="connsiteX3" fmla="*/ 9155715 w 9155715"/>
              <a:gd name="connsiteY3" fmla="*/ 83976 h 894574"/>
              <a:gd name="connsiteX4" fmla="*/ 9155715 w 9155715"/>
              <a:gd name="connsiteY4" fmla="*/ 0 h 894574"/>
              <a:gd name="connsiteX0" fmla="*/ 9155715 w 9155715"/>
              <a:gd name="connsiteY0" fmla="*/ 0 h 939818"/>
              <a:gd name="connsiteX1" fmla="*/ 0 w 9155715"/>
              <a:gd name="connsiteY1" fmla="*/ 865366 h 939818"/>
              <a:gd name="connsiteX2" fmla="*/ 2384 w 9155715"/>
              <a:gd name="connsiteY2" fmla="*/ 939818 h 939818"/>
              <a:gd name="connsiteX3" fmla="*/ 9155715 w 9155715"/>
              <a:gd name="connsiteY3" fmla="*/ 83976 h 939818"/>
              <a:gd name="connsiteX4" fmla="*/ 9155715 w 9155715"/>
              <a:gd name="connsiteY4" fmla="*/ 0 h 939818"/>
              <a:gd name="connsiteX0" fmla="*/ 9015078 w 9155715"/>
              <a:gd name="connsiteY0" fmla="*/ 0 h 873143"/>
              <a:gd name="connsiteX1" fmla="*/ 0 w 9155715"/>
              <a:gd name="connsiteY1" fmla="*/ 798691 h 873143"/>
              <a:gd name="connsiteX2" fmla="*/ 2384 w 9155715"/>
              <a:gd name="connsiteY2" fmla="*/ 873143 h 873143"/>
              <a:gd name="connsiteX3" fmla="*/ 9155715 w 9155715"/>
              <a:gd name="connsiteY3" fmla="*/ 17301 h 873143"/>
              <a:gd name="connsiteX4" fmla="*/ 9015078 w 9155715"/>
              <a:gd name="connsiteY4" fmla="*/ 0 h 873143"/>
              <a:gd name="connsiteX0" fmla="*/ 9160482 w 9160482"/>
              <a:gd name="connsiteY0" fmla="*/ 0 h 930293"/>
              <a:gd name="connsiteX1" fmla="*/ 0 w 9160482"/>
              <a:gd name="connsiteY1" fmla="*/ 855841 h 930293"/>
              <a:gd name="connsiteX2" fmla="*/ 2384 w 9160482"/>
              <a:gd name="connsiteY2" fmla="*/ 930293 h 930293"/>
              <a:gd name="connsiteX3" fmla="*/ 9155715 w 9160482"/>
              <a:gd name="connsiteY3" fmla="*/ 74451 h 930293"/>
              <a:gd name="connsiteX4" fmla="*/ 9160482 w 9160482"/>
              <a:gd name="connsiteY4" fmla="*/ 0 h 930293"/>
              <a:gd name="connsiteX0" fmla="*/ 9072286 w 9155715"/>
              <a:gd name="connsiteY0" fmla="*/ 0 h 885050"/>
              <a:gd name="connsiteX1" fmla="*/ 0 w 9155715"/>
              <a:gd name="connsiteY1" fmla="*/ 810598 h 885050"/>
              <a:gd name="connsiteX2" fmla="*/ 2384 w 9155715"/>
              <a:gd name="connsiteY2" fmla="*/ 885050 h 885050"/>
              <a:gd name="connsiteX3" fmla="*/ 9155715 w 9155715"/>
              <a:gd name="connsiteY3" fmla="*/ 29208 h 885050"/>
              <a:gd name="connsiteX4" fmla="*/ 9072286 w 9155715"/>
              <a:gd name="connsiteY4" fmla="*/ 0 h 885050"/>
              <a:gd name="connsiteX0" fmla="*/ 9155715 w 9155715"/>
              <a:gd name="connsiteY0" fmla="*/ 0 h 930294"/>
              <a:gd name="connsiteX1" fmla="*/ 0 w 9155715"/>
              <a:gd name="connsiteY1" fmla="*/ 855842 h 930294"/>
              <a:gd name="connsiteX2" fmla="*/ 2384 w 9155715"/>
              <a:gd name="connsiteY2" fmla="*/ 930294 h 930294"/>
              <a:gd name="connsiteX3" fmla="*/ 9155715 w 9155715"/>
              <a:gd name="connsiteY3" fmla="*/ 74452 h 930294"/>
              <a:gd name="connsiteX4" fmla="*/ 9155715 w 9155715"/>
              <a:gd name="connsiteY4" fmla="*/ 0 h 93029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55715" h="930294">
                <a:moveTo>
                  <a:pt x="9155715" y="0"/>
                </a:moveTo>
                <a:lnTo>
                  <a:pt x="0" y="855842"/>
                </a:lnTo>
                <a:cubicBezTo>
                  <a:pt x="795" y="884628"/>
                  <a:pt x="1589" y="901508"/>
                  <a:pt x="2384" y="930294"/>
                </a:cubicBezTo>
                <a:lnTo>
                  <a:pt x="9155715" y="74452"/>
                </a:lnTo>
                <a:lnTo>
                  <a:pt x="9155715"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D42583D-1525-4409-9292-3C4FDBCC8EF2}" type="datetimeFigureOut">
              <a:rPr lang="en-US" smtClean="0"/>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43FF30-470B-4512-A1C7-E734DCD0363B}" type="slidenum">
              <a:rPr lang="en-US" smtClean="0"/>
              <a:t>‹#›</a:t>
            </a:fld>
            <a:endParaRPr lang="en-US"/>
          </a:p>
        </p:txBody>
      </p:sp>
      <p:sp>
        <p:nvSpPr>
          <p:cNvPr id="13" name="Content Placeholder 12"/>
          <p:cNvSpPr>
            <a:spLocks noGrp="1"/>
          </p:cNvSpPr>
          <p:nvPr>
            <p:ph sz="quarter" idx="13"/>
          </p:nvPr>
        </p:nvSpPr>
        <p:spPr>
          <a:xfrm>
            <a:off x="4572000" y="609600"/>
            <a:ext cx="3886200" cy="41910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13"/>
          <p:cNvSpPr>
            <a:spLocks noGrp="1"/>
          </p:cNvSpPr>
          <p:nvPr>
            <p:ph type="body" sz="quarter" idx="14"/>
          </p:nvPr>
        </p:nvSpPr>
        <p:spPr>
          <a:xfrm>
            <a:off x="676274" y="1527048"/>
            <a:ext cx="3383280" cy="329184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Freeform 7"/>
          <p:cNvSpPr/>
          <p:nvPr/>
        </p:nvSpPr>
        <p:spPr>
          <a:xfrm>
            <a:off x="1807389" y="6148043"/>
            <a:ext cx="7338991" cy="711996"/>
          </a:xfrm>
          <a:custGeom>
            <a:avLst/>
            <a:gdLst>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666750 h 2114550"/>
              <a:gd name="connsiteX1" fmla="*/ 9144000 w 9144000"/>
              <a:gd name="connsiteY1" fmla="*/ 0 h 2114550"/>
              <a:gd name="connsiteX2" fmla="*/ 9144000 w 9144000"/>
              <a:gd name="connsiteY2" fmla="*/ 914400 h 2114550"/>
              <a:gd name="connsiteX3" fmla="*/ 6334125 w 9144000"/>
              <a:gd name="connsiteY3" fmla="*/ 2114550 h 2114550"/>
              <a:gd name="connsiteX4" fmla="*/ 0 w 9144000"/>
              <a:gd name="connsiteY4" fmla="*/ 1047750 h 2114550"/>
              <a:gd name="connsiteX5" fmla="*/ 9525 w 9144000"/>
              <a:gd name="connsiteY5" fmla="*/ 666750 h 2114550"/>
              <a:gd name="connsiteX0" fmla="*/ 9525 w 9144000"/>
              <a:gd name="connsiteY0" fmla="*/ 9525 h 1457325"/>
              <a:gd name="connsiteX1" fmla="*/ 9144000 w 9144000"/>
              <a:gd name="connsiteY1" fmla="*/ 0 h 1457325"/>
              <a:gd name="connsiteX2" fmla="*/ 9144000 w 9144000"/>
              <a:gd name="connsiteY2" fmla="*/ 257175 h 1457325"/>
              <a:gd name="connsiteX3" fmla="*/ 6334125 w 9144000"/>
              <a:gd name="connsiteY3" fmla="*/ 1457325 h 1457325"/>
              <a:gd name="connsiteX4" fmla="*/ 0 w 9144000"/>
              <a:gd name="connsiteY4" fmla="*/ 390525 h 1457325"/>
              <a:gd name="connsiteX5" fmla="*/ 9525 w 9144000"/>
              <a:gd name="connsiteY5" fmla="*/ 9525 h 1457325"/>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6334125 w 9144000"/>
              <a:gd name="connsiteY4" fmla="*/ 1457325 h 1581150"/>
              <a:gd name="connsiteX5" fmla="*/ 0 w 9144000"/>
              <a:gd name="connsiteY5" fmla="*/ 390525 h 1581150"/>
              <a:gd name="connsiteX6" fmla="*/ 9525 w 9144000"/>
              <a:gd name="connsiteY6"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390525 h 1581150"/>
              <a:gd name="connsiteX5" fmla="*/ 9525 w 9144000"/>
              <a:gd name="connsiteY5" fmla="*/ 9525 h 1581150"/>
              <a:gd name="connsiteX0" fmla="*/ 9525 w 9144000"/>
              <a:gd name="connsiteY0" fmla="*/ 952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9525 w 9144000"/>
              <a:gd name="connsiteY5" fmla="*/ 9525 h 1581150"/>
              <a:gd name="connsiteX0" fmla="*/ 342207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342207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0 w 9144000"/>
              <a:gd name="connsiteY4" fmla="*/ 1571625 h 1581150"/>
              <a:gd name="connsiteX5" fmla="*/ 20 w 9144000"/>
              <a:gd name="connsiteY5" fmla="*/ 1323975 h 1581150"/>
              <a:gd name="connsiteX0" fmla="*/ 20 w 9144000"/>
              <a:gd name="connsiteY0" fmla="*/ 1323975 h 1581150"/>
              <a:gd name="connsiteX1" fmla="*/ 9144000 w 9144000"/>
              <a:gd name="connsiteY1" fmla="*/ 0 h 1581150"/>
              <a:gd name="connsiteX2" fmla="*/ 9144000 w 9144000"/>
              <a:gd name="connsiteY2" fmla="*/ 257175 h 1581150"/>
              <a:gd name="connsiteX3" fmla="*/ 9144000 w 9144000"/>
              <a:gd name="connsiteY3" fmla="*/ 1581150 h 1581150"/>
              <a:gd name="connsiteX4" fmla="*/ 9134495 w 9144000"/>
              <a:gd name="connsiteY4" fmla="*/ 1572115 h 1581150"/>
              <a:gd name="connsiteX5" fmla="*/ 0 w 9144000"/>
              <a:gd name="connsiteY5" fmla="*/ 1571625 h 1581150"/>
              <a:gd name="connsiteX6" fmla="*/ 20 w 9144000"/>
              <a:gd name="connsiteY6" fmla="*/ 1323975 h 1581150"/>
              <a:gd name="connsiteX0" fmla="*/ 20 w 9144000"/>
              <a:gd name="connsiteY0" fmla="*/ 1323975 h 1581150"/>
              <a:gd name="connsiteX1" fmla="*/ 9144000 w 9144000"/>
              <a:gd name="connsiteY1" fmla="*/ 0 h 1581150"/>
              <a:gd name="connsiteX2" fmla="*/ 9144000 w 9144000"/>
              <a:gd name="connsiteY2" fmla="*/ 1581150 h 1581150"/>
              <a:gd name="connsiteX3" fmla="*/ 9134495 w 9144000"/>
              <a:gd name="connsiteY3" fmla="*/ 1572115 h 1581150"/>
              <a:gd name="connsiteX4" fmla="*/ 0 w 9144000"/>
              <a:gd name="connsiteY4" fmla="*/ 1571625 h 1581150"/>
              <a:gd name="connsiteX5" fmla="*/ 20 w 9144000"/>
              <a:gd name="connsiteY5" fmla="*/ 1323975 h 1581150"/>
              <a:gd name="connsiteX0" fmla="*/ 20 w 9144000"/>
              <a:gd name="connsiteY0" fmla="*/ 456601 h 713776"/>
              <a:gd name="connsiteX1" fmla="*/ 8611709 w 9144000"/>
              <a:gd name="connsiteY1" fmla="*/ 0 h 713776"/>
              <a:gd name="connsiteX2" fmla="*/ 9144000 w 9144000"/>
              <a:gd name="connsiteY2" fmla="*/ 713776 h 713776"/>
              <a:gd name="connsiteX3" fmla="*/ 9134495 w 9144000"/>
              <a:gd name="connsiteY3" fmla="*/ 704741 h 713776"/>
              <a:gd name="connsiteX4" fmla="*/ 0 w 9144000"/>
              <a:gd name="connsiteY4" fmla="*/ 704251 h 713776"/>
              <a:gd name="connsiteX5" fmla="*/ 20 w 9144000"/>
              <a:gd name="connsiteY5" fmla="*/ 456601 h 713776"/>
              <a:gd name="connsiteX0" fmla="*/ 20 w 9144000"/>
              <a:gd name="connsiteY0" fmla="*/ 818007 h 1075182"/>
              <a:gd name="connsiteX1" fmla="*/ 9124990 w 9144000"/>
              <a:gd name="connsiteY1" fmla="*/ 0 h 1075182"/>
              <a:gd name="connsiteX2" fmla="*/ 9144000 w 9144000"/>
              <a:gd name="connsiteY2" fmla="*/ 1075182 h 1075182"/>
              <a:gd name="connsiteX3" fmla="*/ 9134495 w 9144000"/>
              <a:gd name="connsiteY3" fmla="*/ 1066147 h 1075182"/>
              <a:gd name="connsiteX4" fmla="*/ 0 w 9144000"/>
              <a:gd name="connsiteY4" fmla="*/ 1065657 h 1075182"/>
              <a:gd name="connsiteX5" fmla="*/ 20 w 9144000"/>
              <a:gd name="connsiteY5" fmla="*/ 818007 h 1075182"/>
              <a:gd name="connsiteX0" fmla="*/ 20 w 9144000"/>
              <a:gd name="connsiteY0" fmla="*/ 176512 h 433687"/>
              <a:gd name="connsiteX1" fmla="*/ 8782802 w 9144000"/>
              <a:gd name="connsiteY1" fmla="*/ 0 h 433687"/>
              <a:gd name="connsiteX2" fmla="*/ 9144000 w 9144000"/>
              <a:gd name="connsiteY2" fmla="*/ 433687 h 433687"/>
              <a:gd name="connsiteX3" fmla="*/ 9134495 w 9144000"/>
              <a:gd name="connsiteY3" fmla="*/ 424652 h 433687"/>
              <a:gd name="connsiteX4" fmla="*/ 0 w 9144000"/>
              <a:gd name="connsiteY4" fmla="*/ 424162 h 433687"/>
              <a:gd name="connsiteX5" fmla="*/ 20 w 9144000"/>
              <a:gd name="connsiteY5" fmla="*/ 176512 h 433687"/>
              <a:gd name="connsiteX0" fmla="*/ 20 w 9144000"/>
              <a:gd name="connsiteY0" fmla="*/ 411426 h 668601"/>
              <a:gd name="connsiteX1" fmla="*/ 9124989 w 9144000"/>
              <a:gd name="connsiteY1" fmla="*/ 0 h 668601"/>
              <a:gd name="connsiteX2" fmla="*/ 9144000 w 9144000"/>
              <a:gd name="connsiteY2" fmla="*/ 668601 h 668601"/>
              <a:gd name="connsiteX3" fmla="*/ 9134495 w 9144000"/>
              <a:gd name="connsiteY3" fmla="*/ 659566 h 668601"/>
              <a:gd name="connsiteX4" fmla="*/ 0 w 9144000"/>
              <a:gd name="connsiteY4" fmla="*/ 659076 h 668601"/>
              <a:gd name="connsiteX5" fmla="*/ 20 w 9144000"/>
              <a:gd name="connsiteY5" fmla="*/ 411426 h 668601"/>
              <a:gd name="connsiteX0" fmla="*/ 20 w 9144000"/>
              <a:gd name="connsiteY0" fmla="*/ 998711 h 1081261"/>
              <a:gd name="connsiteX1" fmla="*/ 9124989 w 9144000"/>
              <a:gd name="connsiteY1" fmla="*/ 0 h 1081261"/>
              <a:gd name="connsiteX2" fmla="*/ 9144000 w 9144000"/>
              <a:gd name="connsiteY2" fmla="*/ 668601 h 1081261"/>
              <a:gd name="connsiteX3" fmla="*/ 9134495 w 9144000"/>
              <a:gd name="connsiteY3" fmla="*/ 659566 h 1081261"/>
              <a:gd name="connsiteX4" fmla="*/ 0 w 9144000"/>
              <a:gd name="connsiteY4" fmla="*/ 659076 h 1081261"/>
              <a:gd name="connsiteX5" fmla="*/ 20 w 9144000"/>
              <a:gd name="connsiteY5" fmla="*/ 998711 h 1081261"/>
              <a:gd name="connsiteX0" fmla="*/ 2243247 w 9144000"/>
              <a:gd name="connsiteY0" fmla="*/ 619235 h 701785"/>
              <a:gd name="connsiteX1" fmla="*/ 9124989 w 9144000"/>
              <a:gd name="connsiteY1" fmla="*/ 0 h 701785"/>
              <a:gd name="connsiteX2" fmla="*/ 9144000 w 9144000"/>
              <a:gd name="connsiteY2" fmla="*/ 668601 h 701785"/>
              <a:gd name="connsiteX3" fmla="*/ 9134495 w 9144000"/>
              <a:gd name="connsiteY3" fmla="*/ 659566 h 701785"/>
              <a:gd name="connsiteX4" fmla="*/ 0 w 9144000"/>
              <a:gd name="connsiteY4" fmla="*/ 659076 h 701785"/>
              <a:gd name="connsiteX5" fmla="*/ 2243247 w 9144000"/>
              <a:gd name="connsiteY5" fmla="*/ 619235 h 701785"/>
              <a:gd name="connsiteX0" fmla="*/ 7 w 6900760"/>
              <a:gd name="connsiteY0" fmla="*/ 619235 h 1354783"/>
              <a:gd name="connsiteX1" fmla="*/ 6881749 w 6900760"/>
              <a:gd name="connsiteY1" fmla="*/ 0 h 1354783"/>
              <a:gd name="connsiteX2" fmla="*/ 6900760 w 6900760"/>
              <a:gd name="connsiteY2" fmla="*/ 668601 h 1354783"/>
              <a:gd name="connsiteX3" fmla="*/ 6891255 w 6900760"/>
              <a:gd name="connsiteY3" fmla="*/ 659566 h 1354783"/>
              <a:gd name="connsiteX4" fmla="*/ 684361 w 6900760"/>
              <a:gd name="connsiteY4" fmla="*/ 1354783 h 1354783"/>
              <a:gd name="connsiteX5" fmla="*/ 7 w 6900760"/>
              <a:gd name="connsiteY5" fmla="*/ 619235 h 1354783"/>
              <a:gd name="connsiteX0" fmla="*/ 0 w 6900753"/>
              <a:gd name="connsiteY0" fmla="*/ 619235 h 668601"/>
              <a:gd name="connsiteX1" fmla="*/ 6881742 w 6900753"/>
              <a:gd name="connsiteY1" fmla="*/ 0 h 668601"/>
              <a:gd name="connsiteX2" fmla="*/ 6900753 w 6900753"/>
              <a:gd name="connsiteY2" fmla="*/ 668601 h 668601"/>
              <a:gd name="connsiteX3" fmla="*/ 6891248 w 6900753"/>
              <a:gd name="connsiteY3" fmla="*/ 659566 h 668601"/>
              <a:gd name="connsiteX4" fmla="*/ 0 w 6900753"/>
              <a:gd name="connsiteY4" fmla="*/ 619235 h 668601"/>
              <a:gd name="connsiteX0" fmla="*/ 0 w 6263905"/>
              <a:gd name="connsiteY0" fmla="*/ 1197485 h 1197485"/>
              <a:gd name="connsiteX1" fmla="*/ 6244894 w 6263905"/>
              <a:gd name="connsiteY1" fmla="*/ 0 h 1197485"/>
              <a:gd name="connsiteX2" fmla="*/ 6263905 w 6263905"/>
              <a:gd name="connsiteY2" fmla="*/ 668601 h 1197485"/>
              <a:gd name="connsiteX3" fmla="*/ 6254400 w 6263905"/>
              <a:gd name="connsiteY3" fmla="*/ 659566 h 1197485"/>
              <a:gd name="connsiteX4" fmla="*/ 0 w 6263905"/>
              <a:gd name="connsiteY4" fmla="*/ 1197485 h 1197485"/>
              <a:gd name="connsiteX0" fmla="*/ 0 w 7318982"/>
              <a:gd name="connsiteY0" fmla="*/ 673446 h 673446"/>
              <a:gd name="connsiteX1" fmla="*/ 7299971 w 7318982"/>
              <a:gd name="connsiteY1" fmla="*/ 0 h 673446"/>
              <a:gd name="connsiteX2" fmla="*/ 7318982 w 7318982"/>
              <a:gd name="connsiteY2" fmla="*/ 668601 h 673446"/>
              <a:gd name="connsiteX3" fmla="*/ 7309477 w 7318982"/>
              <a:gd name="connsiteY3" fmla="*/ 659566 h 673446"/>
              <a:gd name="connsiteX4" fmla="*/ 0 w 7318982"/>
              <a:gd name="connsiteY4" fmla="*/ 673446 h 673446"/>
              <a:gd name="connsiteX0" fmla="*/ 0 w 7318982"/>
              <a:gd name="connsiteY0" fmla="*/ 673446 h 673446"/>
              <a:gd name="connsiteX1" fmla="*/ 7299971 w 7318982"/>
              <a:gd name="connsiteY1" fmla="*/ 0 h 673446"/>
              <a:gd name="connsiteX2" fmla="*/ 7318982 w 7318982"/>
              <a:gd name="connsiteY2" fmla="*/ 668601 h 673446"/>
              <a:gd name="connsiteX3" fmla="*/ 0 w 7318982"/>
              <a:gd name="connsiteY3" fmla="*/ 673446 h 673446"/>
              <a:gd name="connsiteX0" fmla="*/ 0 w 7318982"/>
              <a:gd name="connsiteY0" fmla="*/ 526624 h 526624"/>
              <a:gd name="connsiteX1" fmla="*/ 7166898 w 7318982"/>
              <a:gd name="connsiteY1" fmla="*/ 0 h 526624"/>
              <a:gd name="connsiteX2" fmla="*/ 7318982 w 7318982"/>
              <a:gd name="connsiteY2" fmla="*/ 521779 h 526624"/>
              <a:gd name="connsiteX3" fmla="*/ 0 w 7318982"/>
              <a:gd name="connsiteY3" fmla="*/ 526624 h 526624"/>
              <a:gd name="connsiteX0" fmla="*/ 0 w 7323733"/>
              <a:gd name="connsiteY0" fmla="*/ 673445 h 673445"/>
              <a:gd name="connsiteX1" fmla="*/ 7323733 w 7323733"/>
              <a:gd name="connsiteY1" fmla="*/ 0 h 673445"/>
              <a:gd name="connsiteX2" fmla="*/ 7318982 w 7323733"/>
              <a:gd name="connsiteY2" fmla="*/ 668600 h 673445"/>
              <a:gd name="connsiteX3" fmla="*/ 0 w 7323733"/>
              <a:gd name="connsiteY3" fmla="*/ 673445 h 673445"/>
              <a:gd name="connsiteX0" fmla="*/ 0 w 7323733"/>
              <a:gd name="connsiteY0" fmla="*/ 673445 h 673445"/>
              <a:gd name="connsiteX1" fmla="*/ 7323733 w 7323733"/>
              <a:gd name="connsiteY1" fmla="*/ 0 h 673445"/>
              <a:gd name="connsiteX2" fmla="*/ 7145512 w 7323733"/>
              <a:gd name="connsiteY2" fmla="*/ 352371 h 673445"/>
              <a:gd name="connsiteX3" fmla="*/ 0 w 7323733"/>
              <a:gd name="connsiteY3" fmla="*/ 673445 h 673445"/>
              <a:gd name="connsiteX0" fmla="*/ 0 w 7323733"/>
              <a:gd name="connsiteY0" fmla="*/ 673445 h 675378"/>
              <a:gd name="connsiteX1" fmla="*/ 7323733 w 7323733"/>
              <a:gd name="connsiteY1" fmla="*/ 0 h 675378"/>
              <a:gd name="connsiteX2" fmla="*/ 7318982 w 7323733"/>
              <a:gd name="connsiteY2" fmla="*/ 675378 h 675378"/>
              <a:gd name="connsiteX3" fmla="*/ 0 w 7323733"/>
              <a:gd name="connsiteY3" fmla="*/ 673445 h 675378"/>
              <a:gd name="connsiteX0" fmla="*/ 0 w 7323733"/>
              <a:gd name="connsiteY0" fmla="*/ 673445 h 673445"/>
              <a:gd name="connsiteX1" fmla="*/ 7323733 w 7323733"/>
              <a:gd name="connsiteY1" fmla="*/ 0 h 673445"/>
              <a:gd name="connsiteX2" fmla="*/ 7202544 w 7323733"/>
              <a:gd name="connsiteY2" fmla="*/ 490158 h 673445"/>
              <a:gd name="connsiteX3" fmla="*/ 0 w 7323733"/>
              <a:gd name="connsiteY3" fmla="*/ 673445 h 673445"/>
              <a:gd name="connsiteX0" fmla="*/ 0 w 7323733"/>
              <a:gd name="connsiteY0" fmla="*/ 673445 h 675379"/>
              <a:gd name="connsiteX1" fmla="*/ 7323733 w 7323733"/>
              <a:gd name="connsiteY1" fmla="*/ 0 h 675379"/>
              <a:gd name="connsiteX2" fmla="*/ 7321359 w 7323733"/>
              <a:gd name="connsiteY2" fmla="*/ 675379 h 675379"/>
              <a:gd name="connsiteX3" fmla="*/ 0 w 7323733"/>
              <a:gd name="connsiteY3" fmla="*/ 673445 h 675379"/>
            </a:gdLst>
            <a:ahLst/>
            <a:cxnLst>
              <a:cxn ang="0">
                <a:pos x="connsiteX0" y="connsiteY0"/>
              </a:cxn>
              <a:cxn ang="0">
                <a:pos x="connsiteX1" y="connsiteY1"/>
              </a:cxn>
              <a:cxn ang="0">
                <a:pos x="connsiteX2" y="connsiteY2"/>
              </a:cxn>
              <a:cxn ang="0">
                <a:pos x="connsiteX3" y="connsiteY3"/>
              </a:cxn>
            </a:cxnLst>
            <a:rect l="l" t="t" r="r" b="b"/>
            <a:pathLst>
              <a:path w="7323733" h="675379">
                <a:moveTo>
                  <a:pt x="0" y="673445"/>
                </a:moveTo>
                <a:lnTo>
                  <a:pt x="7323733" y="0"/>
                </a:lnTo>
                <a:cubicBezTo>
                  <a:pt x="7322149" y="222867"/>
                  <a:pt x="7322943" y="452512"/>
                  <a:pt x="7321359" y="675379"/>
                </a:cubicBezTo>
                <a:lnTo>
                  <a:pt x="0" y="673445"/>
                </a:lnTo>
                <a:close/>
              </a:path>
            </a:pathLst>
          </a:custGeom>
          <a:gradFill>
            <a:gsLst>
              <a:gs pos="28000">
                <a:schemeClr val="accent1"/>
              </a:gs>
              <a:gs pos="40000">
                <a:schemeClr val="accent1">
                  <a:lumMod val="40000"/>
                  <a:lumOff val="60000"/>
                </a:schemeClr>
              </a:gs>
              <a:gs pos="48000">
                <a:schemeClr val="accent1"/>
              </a:gs>
            </a:gsLst>
            <a:lin ang="159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9" name="Freeform 8"/>
          <p:cNvSpPr/>
          <p:nvPr/>
        </p:nvSpPr>
        <p:spPr>
          <a:xfrm>
            <a:off x="0" y="5457825"/>
            <a:ext cx="7239000" cy="1400175"/>
          </a:xfrm>
          <a:custGeom>
            <a:avLst/>
            <a:gdLst>
              <a:gd name="connsiteX0" fmla="*/ 0 w 9134475"/>
              <a:gd name="connsiteY0" fmla="*/ 142875 h 1323975"/>
              <a:gd name="connsiteX1" fmla="*/ 6305550 w 9134475"/>
              <a:gd name="connsiteY1" fmla="*/ 1209675 h 1323975"/>
              <a:gd name="connsiteX2" fmla="*/ 9134475 w 9134475"/>
              <a:gd name="connsiteY2" fmla="*/ 0 h 1323975"/>
              <a:gd name="connsiteX3" fmla="*/ 9134475 w 9134475"/>
              <a:gd name="connsiteY3" fmla="*/ 1323975 h 1323975"/>
              <a:gd name="connsiteX4" fmla="*/ 0 w 9134475"/>
              <a:gd name="connsiteY4" fmla="*/ 1323975 h 1323975"/>
              <a:gd name="connsiteX5" fmla="*/ 0 w 9134475"/>
              <a:gd name="connsiteY5" fmla="*/ 142875 h 1323975"/>
              <a:gd name="connsiteX0" fmla="*/ 0 w 9134475"/>
              <a:gd name="connsiteY0" fmla="*/ 0 h 1181100"/>
              <a:gd name="connsiteX1" fmla="*/ 6305550 w 9134475"/>
              <a:gd name="connsiteY1" fmla="*/ 1066800 h 1181100"/>
              <a:gd name="connsiteX2" fmla="*/ 9134475 w 9134475"/>
              <a:gd name="connsiteY2" fmla="*/ 1181100 h 1181100"/>
              <a:gd name="connsiteX3" fmla="*/ 0 w 9134475"/>
              <a:gd name="connsiteY3" fmla="*/ 1181100 h 1181100"/>
              <a:gd name="connsiteX4" fmla="*/ 0 w 9134475"/>
              <a:gd name="connsiteY4" fmla="*/ 0 h 1181100"/>
              <a:gd name="connsiteX0" fmla="*/ 0 w 6494783"/>
              <a:gd name="connsiteY0" fmla="*/ 0 h 1181100"/>
              <a:gd name="connsiteX1" fmla="*/ 6305550 w 6494783"/>
              <a:gd name="connsiteY1" fmla="*/ 1066800 h 1181100"/>
              <a:gd name="connsiteX2" fmla="*/ 6494783 w 6494783"/>
              <a:gd name="connsiteY2" fmla="*/ 1181100 h 1181100"/>
              <a:gd name="connsiteX3" fmla="*/ 0 w 6494783"/>
              <a:gd name="connsiteY3" fmla="*/ 1181100 h 1181100"/>
              <a:gd name="connsiteX4" fmla="*/ 0 w 6494783"/>
              <a:gd name="connsiteY4" fmla="*/ 0 h 1181100"/>
              <a:gd name="connsiteX0" fmla="*/ 0 w 6494783"/>
              <a:gd name="connsiteY0" fmla="*/ 0 h 1181100"/>
              <a:gd name="connsiteX1" fmla="*/ 6494783 w 6494783"/>
              <a:gd name="connsiteY1" fmla="*/ 1181100 h 1181100"/>
              <a:gd name="connsiteX2" fmla="*/ 0 w 6494783"/>
              <a:gd name="connsiteY2" fmla="*/ 1181100 h 1181100"/>
              <a:gd name="connsiteX3" fmla="*/ 0 w 6494783"/>
              <a:gd name="connsiteY3" fmla="*/ 0 h 1181100"/>
              <a:gd name="connsiteX0" fmla="*/ 0 w 7415827"/>
              <a:gd name="connsiteY0" fmla="*/ 0 h 1181100"/>
              <a:gd name="connsiteX1" fmla="*/ 7415827 w 7415827"/>
              <a:gd name="connsiteY1" fmla="*/ 866775 h 1181100"/>
              <a:gd name="connsiteX2" fmla="*/ 0 w 7415827"/>
              <a:gd name="connsiteY2" fmla="*/ 1181100 h 1181100"/>
              <a:gd name="connsiteX3" fmla="*/ 0 w 7415827"/>
              <a:gd name="connsiteY3" fmla="*/ 0 h 1181100"/>
              <a:gd name="connsiteX0" fmla="*/ 0 w 7415827"/>
              <a:gd name="connsiteY0" fmla="*/ 0 h 1571625"/>
              <a:gd name="connsiteX1" fmla="*/ 7415827 w 7415827"/>
              <a:gd name="connsiteY1" fmla="*/ 866775 h 1571625"/>
              <a:gd name="connsiteX2" fmla="*/ 0 w 7415827"/>
              <a:gd name="connsiteY2" fmla="*/ 1571625 h 1571625"/>
              <a:gd name="connsiteX3" fmla="*/ 0 w 7415827"/>
              <a:gd name="connsiteY3" fmla="*/ 0 h 1571625"/>
              <a:gd name="connsiteX0" fmla="*/ 0 w 7415827"/>
              <a:gd name="connsiteY0" fmla="*/ 0 h 1571625"/>
              <a:gd name="connsiteX1" fmla="*/ 7415827 w 7415827"/>
              <a:gd name="connsiteY1" fmla="*/ 866775 h 1571625"/>
              <a:gd name="connsiteX2" fmla="*/ 1823096 w 7415827"/>
              <a:gd name="connsiteY2" fmla="*/ 1571625 h 1571625"/>
              <a:gd name="connsiteX3" fmla="*/ 0 w 7415827"/>
              <a:gd name="connsiteY3" fmla="*/ 1571625 h 1571625"/>
              <a:gd name="connsiteX4" fmla="*/ 0 w 7415827"/>
              <a:gd name="connsiteY4" fmla="*/ 0 h 1571625"/>
              <a:gd name="connsiteX0" fmla="*/ 0 w 7216426"/>
              <a:gd name="connsiteY0" fmla="*/ 0 h 1571625"/>
              <a:gd name="connsiteX1" fmla="*/ 7216426 w 7216426"/>
              <a:gd name="connsiteY1" fmla="*/ 1038225 h 1571625"/>
              <a:gd name="connsiteX2" fmla="*/ 1823096 w 7216426"/>
              <a:gd name="connsiteY2" fmla="*/ 1571625 h 1571625"/>
              <a:gd name="connsiteX3" fmla="*/ 0 w 7216426"/>
              <a:gd name="connsiteY3" fmla="*/ 1571625 h 1571625"/>
              <a:gd name="connsiteX4" fmla="*/ 0 w 7216426"/>
              <a:gd name="connsiteY4" fmla="*/ 0 h 1571625"/>
              <a:gd name="connsiteX0" fmla="*/ 0 w 7216426"/>
              <a:gd name="connsiteY0" fmla="*/ 0 h 914400"/>
              <a:gd name="connsiteX1" fmla="*/ 7216426 w 7216426"/>
              <a:gd name="connsiteY1" fmla="*/ 381000 h 914400"/>
              <a:gd name="connsiteX2" fmla="*/ 1823096 w 7216426"/>
              <a:gd name="connsiteY2" fmla="*/ 914400 h 914400"/>
              <a:gd name="connsiteX3" fmla="*/ 0 w 7216426"/>
              <a:gd name="connsiteY3" fmla="*/ 914400 h 914400"/>
              <a:gd name="connsiteX4" fmla="*/ 0 w 7216426"/>
              <a:gd name="connsiteY4" fmla="*/ 0 h 914400"/>
              <a:gd name="connsiteX0" fmla="*/ 0 w 7216426"/>
              <a:gd name="connsiteY0" fmla="*/ 0 h 1400175"/>
              <a:gd name="connsiteX1" fmla="*/ 7216426 w 7216426"/>
              <a:gd name="connsiteY1" fmla="*/ 866775 h 1400175"/>
              <a:gd name="connsiteX2" fmla="*/ 1823096 w 7216426"/>
              <a:gd name="connsiteY2" fmla="*/ 1400175 h 1400175"/>
              <a:gd name="connsiteX3" fmla="*/ 0 w 7216426"/>
              <a:gd name="connsiteY3" fmla="*/ 1400175 h 1400175"/>
              <a:gd name="connsiteX4" fmla="*/ 0 w 7216426"/>
              <a:gd name="connsiteY4" fmla="*/ 0 h 140017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216426" h="1400175">
                <a:moveTo>
                  <a:pt x="0" y="0"/>
                </a:moveTo>
                <a:lnTo>
                  <a:pt x="7216426" y="866775"/>
                </a:lnTo>
                <a:lnTo>
                  <a:pt x="1823096" y="1400175"/>
                </a:lnTo>
                <a:lnTo>
                  <a:pt x="0" y="1400175"/>
                </a:lnTo>
                <a:lnTo>
                  <a:pt x="0" y="0"/>
                </a:lnTo>
                <a:close/>
              </a:path>
            </a:pathLst>
          </a:custGeom>
          <a:gradFill>
            <a:gsLst>
              <a:gs pos="0">
                <a:schemeClr val="accent3"/>
              </a:gs>
              <a:gs pos="52000">
                <a:schemeClr val="accent3">
                  <a:lumMod val="40000"/>
                  <a:lumOff val="60000"/>
                </a:schemeClr>
              </a:gs>
              <a:gs pos="66000">
                <a:schemeClr val="accent3"/>
              </a:gs>
            </a:gsLst>
            <a:lin ang="1662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3" name="Picture Placeholder 2"/>
          <p:cNvSpPr>
            <a:spLocks noGrp="1"/>
          </p:cNvSpPr>
          <p:nvPr>
            <p:ph type="pic" idx="1"/>
          </p:nvPr>
        </p:nvSpPr>
        <p:spPr>
          <a:xfrm>
            <a:off x="4572000" y="609600"/>
            <a:ext cx="3886200" cy="4190999"/>
          </a:xfrm>
          <a:ln w="79375">
            <a:solidFill>
              <a:schemeClr val="tx1"/>
            </a:solidFill>
            <a:miter lim="800000"/>
          </a:ln>
          <a:effectLst>
            <a:outerShdw blurRad="50800" dist="38100" dir="5400000" algn="ctr" rotWithShape="0">
              <a:srgbClr val="000000">
                <a:alpha val="42000"/>
              </a:srgbClr>
            </a:outerShdw>
          </a:effectLst>
        </p:spPr>
        <p:txBody>
          <a:bodyPr>
            <a:normAutofit/>
          </a:bodyPr>
          <a:lstStyle>
            <a:lvl1pPr marL="0" indent="0" algn="ctr">
              <a:buNone/>
              <a:defRPr sz="25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0" name="Freeform 9"/>
          <p:cNvSpPr/>
          <p:nvPr/>
        </p:nvSpPr>
        <p:spPr>
          <a:xfrm>
            <a:off x="-196" y="5412337"/>
            <a:ext cx="7605568" cy="927910"/>
          </a:xfrm>
          <a:custGeom>
            <a:avLst/>
            <a:gdLst>
              <a:gd name="connsiteX0" fmla="*/ 0 w 7436498"/>
              <a:gd name="connsiteY0" fmla="*/ 0 h 951723"/>
              <a:gd name="connsiteX1" fmla="*/ 0 w 7436498"/>
              <a:gd name="connsiteY1" fmla="*/ 139959 h 951723"/>
              <a:gd name="connsiteX2" fmla="*/ 7053942 w 7436498"/>
              <a:gd name="connsiteY2" fmla="*/ 951723 h 951723"/>
              <a:gd name="connsiteX3" fmla="*/ 7436498 w 7436498"/>
              <a:gd name="connsiteY3" fmla="*/ 914400 h 951723"/>
              <a:gd name="connsiteX4" fmla="*/ 0 w 7436498"/>
              <a:gd name="connsiteY4" fmla="*/ 0 h 951723"/>
              <a:gd name="connsiteX0" fmla="*/ 190500 w 7436498"/>
              <a:gd name="connsiteY0" fmla="*/ 0 h 1004110"/>
              <a:gd name="connsiteX1" fmla="*/ 0 w 7436498"/>
              <a:gd name="connsiteY1" fmla="*/ 192346 h 1004110"/>
              <a:gd name="connsiteX2" fmla="*/ 7053942 w 7436498"/>
              <a:gd name="connsiteY2" fmla="*/ 1004110 h 1004110"/>
              <a:gd name="connsiteX3" fmla="*/ 7436498 w 7436498"/>
              <a:gd name="connsiteY3" fmla="*/ 966787 h 1004110"/>
              <a:gd name="connsiteX4" fmla="*/ 190500 w 7436498"/>
              <a:gd name="connsiteY4" fmla="*/ 0 h 1004110"/>
              <a:gd name="connsiteX0" fmla="*/ 0 w 7448404"/>
              <a:gd name="connsiteY0" fmla="*/ 0 h 923148"/>
              <a:gd name="connsiteX1" fmla="*/ 11906 w 7448404"/>
              <a:gd name="connsiteY1" fmla="*/ 111384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164306 w 7448404"/>
              <a:gd name="connsiteY1" fmla="*/ 68522 h 923148"/>
              <a:gd name="connsiteX2" fmla="*/ 7065848 w 7448404"/>
              <a:gd name="connsiteY2" fmla="*/ 923148 h 923148"/>
              <a:gd name="connsiteX3" fmla="*/ 7448404 w 7448404"/>
              <a:gd name="connsiteY3" fmla="*/ 885825 h 923148"/>
              <a:gd name="connsiteX4" fmla="*/ 0 w 7448404"/>
              <a:gd name="connsiteY4" fmla="*/ 0 h 923148"/>
              <a:gd name="connsiteX0" fmla="*/ 0 w 7448404"/>
              <a:gd name="connsiteY0" fmla="*/ 0 h 923148"/>
              <a:gd name="connsiteX1" fmla="*/ 302418 w 7448404"/>
              <a:gd name="connsiteY1" fmla="*/ 297122 h 923148"/>
              <a:gd name="connsiteX2" fmla="*/ 7065848 w 7448404"/>
              <a:gd name="connsiteY2" fmla="*/ 923148 h 923148"/>
              <a:gd name="connsiteX3" fmla="*/ 7448404 w 7448404"/>
              <a:gd name="connsiteY3" fmla="*/ 885825 h 923148"/>
              <a:gd name="connsiteX4" fmla="*/ 0 w 7448404"/>
              <a:gd name="connsiteY4" fmla="*/ 0 h 923148"/>
              <a:gd name="connsiteX0" fmla="*/ 1 w 7448405"/>
              <a:gd name="connsiteY0" fmla="*/ 0 h 923148"/>
              <a:gd name="connsiteX1" fmla="*/ 0 w 7448405"/>
              <a:gd name="connsiteY1" fmla="*/ 75665 h 923148"/>
              <a:gd name="connsiteX2" fmla="*/ 7065849 w 7448405"/>
              <a:gd name="connsiteY2" fmla="*/ 923148 h 923148"/>
              <a:gd name="connsiteX3" fmla="*/ 7448405 w 7448405"/>
              <a:gd name="connsiteY3" fmla="*/ 885825 h 923148"/>
              <a:gd name="connsiteX4" fmla="*/ 1 w 7448405"/>
              <a:gd name="connsiteY4" fmla="*/ 0 h 923148"/>
              <a:gd name="connsiteX0" fmla="*/ 1 w 7400780"/>
              <a:gd name="connsiteY0" fmla="*/ 0 h 928688"/>
              <a:gd name="connsiteX1" fmla="*/ 0 w 7400780"/>
              <a:gd name="connsiteY1" fmla="*/ 75665 h 928688"/>
              <a:gd name="connsiteX2" fmla="*/ 7065849 w 7400780"/>
              <a:gd name="connsiteY2" fmla="*/ 923148 h 928688"/>
              <a:gd name="connsiteX3" fmla="*/ 7400780 w 7400780"/>
              <a:gd name="connsiteY3" fmla="*/ 928688 h 928688"/>
              <a:gd name="connsiteX4" fmla="*/ 1 w 7400780"/>
              <a:gd name="connsiteY4" fmla="*/ 0 h 928688"/>
              <a:gd name="connsiteX0" fmla="*/ 1 w 7605568"/>
              <a:gd name="connsiteY0" fmla="*/ 0 h 923148"/>
              <a:gd name="connsiteX1" fmla="*/ 0 w 7605568"/>
              <a:gd name="connsiteY1" fmla="*/ 75665 h 923148"/>
              <a:gd name="connsiteX2" fmla="*/ 7065849 w 7605568"/>
              <a:gd name="connsiteY2" fmla="*/ 923148 h 923148"/>
              <a:gd name="connsiteX3" fmla="*/ 7605568 w 7605568"/>
              <a:gd name="connsiteY3" fmla="*/ 897732 h 923148"/>
              <a:gd name="connsiteX4" fmla="*/ 1 w 7605568"/>
              <a:gd name="connsiteY4" fmla="*/ 0 h 923148"/>
              <a:gd name="connsiteX0" fmla="*/ 1 w 7605568"/>
              <a:gd name="connsiteY0" fmla="*/ 0 h 897732"/>
              <a:gd name="connsiteX1" fmla="*/ 0 w 7605568"/>
              <a:gd name="connsiteY1" fmla="*/ 75665 h 897732"/>
              <a:gd name="connsiteX2" fmla="*/ 7065849 w 7605568"/>
              <a:gd name="connsiteY2" fmla="*/ 863617 h 897732"/>
              <a:gd name="connsiteX3" fmla="*/ 7605568 w 7605568"/>
              <a:gd name="connsiteY3" fmla="*/ 897732 h 897732"/>
              <a:gd name="connsiteX4" fmla="*/ 1 w 7605568"/>
              <a:gd name="connsiteY4" fmla="*/ 0 h 897732"/>
              <a:gd name="connsiteX0" fmla="*/ 1 w 7605568"/>
              <a:gd name="connsiteY0" fmla="*/ 0 h 927910"/>
              <a:gd name="connsiteX1" fmla="*/ 0 w 7605568"/>
              <a:gd name="connsiteY1" fmla="*/ 75665 h 927910"/>
              <a:gd name="connsiteX2" fmla="*/ 7225392 w 7605568"/>
              <a:gd name="connsiteY2" fmla="*/ 927910 h 927910"/>
              <a:gd name="connsiteX3" fmla="*/ 7605568 w 7605568"/>
              <a:gd name="connsiteY3" fmla="*/ 897732 h 927910"/>
              <a:gd name="connsiteX4" fmla="*/ 1 w 7605568"/>
              <a:gd name="connsiteY4" fmla="*/ 0 h 92791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05568" h="927910">
                <a:moveTo>
                  <a:pt x="1" y="0"/>
                </a:moveTo>
                <a:cubicBezTo>
                  <a:pt x="1" y="25222"/>
                  <a:pt x="0" y="50443"/>
                  <a:pt x="0" y="75665"/>
                </a:cubicBezTo>
                <a:lnTo>
                  <a:pt x="7225392" y="927910"/>
                </a:lnTo>
                <a:lnTo>
                  <a:pt x="7605568" y="897732"/>
                </a:lnTo>
                <a:lnTo>
                  <a:pt x="1"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10"/>
          <p:cNvSpPr/>
          <p:nvPr/>
        </p:nvSpPr>
        <p:spPr>
          <a:xfrm>
            <a:off x="1680725" y="6116507"/>
            <a:ext cx="7465656" cy="741493"/>
          </a:xfrm>
          <a:custGeom>
            <a:avLst/>
            <a:gdLst>
              <a:gd name="connsiteX0" fmla="*/ 7408506 w 7408506"/>
              <a:gd name="connsiteY0" fmla="*/ 0 h 755780"/>
              <a:gd name="connsiteX1" fmla="*/ 0 w 7408506"/>
              <a:gd name="connsiteY1" fmla="*/ 755780 h 755780"/>
              <a:gd name="connsiteX2" fmla="*/ 662473 w 7408506"/>
              <a:gd name="connsiteY2" fmla="*/ 755780 h 755780"/>
              <a:gd name="connsiteX3" fmla="*/ 7408506 w 7408506"/>
              <a:gd name="connsiteY3" fmla="*/ 74645 h 755780"/>
              <a:gd name="connsiteX4" fmla="*/ 7408506 w 7408506"/>
              <a:gd name="connsiteY4" fmla="*/ 0 h 755780"/>
              <a:gd name="connsiteX0" fmla="*/ 6958449 w 6958449"/>
              <a:gd name="connsiteY0" fmla="*/ 0 h 755780"/>
              <a:gd name="connsiteX1" fmla="*/ 0 w 6958449"/>
              <a:gd name="connsiteY1" fmla="*/ 712918 h 755780"/>
              <a:gd name="connsiteX2" fmla="*/ 212416 w 6958449"/>
              <a:gd name="connsiteY2" fmla="*/ 755780 h 755780"/>
              <a:gd name="connsiteX3" fmla="*/ 6958449 w 6958449"/>
              <a:gd name="connsiteY3" fmla="*/ 74645 h 755780"/>
              <a:gd name="connsiteX4" fmla="*/ 6958449 w 6958449"/>
              <a:gd name="connsiteY4" fmla="*/ 0 h 755780"/>
              <a:gd name="connsiteX0" fmla="*/ 6958449 w 6958449"/>
              <a:gd name="connsiteY0" fmla="*/ 0 h 712918"/>
              <a:gd name="connsiteX1" fmla="*/ 0 w 6958449"/>
              <a:gd name="connsiteY1" fmla="*/ 712918 h 712918"/>
              <a:gd name="connsiteX2" fmla="*/ 302903 w 6958449"/>
              <a:gd name="connsiteY2" fmla="*/ 705774 h 712918"/>
              <a:gd name="connsiteX3" fmla="*/ 6958449 w 6958449"/>
              <a:gd name="connsiteY3" fmla="*/ 74645 h 712918"/>
              <a:gd name="connsiteX4" fmla="*/ 6958449 w 6958449"/>
              <a:gd name="connsiteY4" fmla="*/ 0 h 712918"/>
              <a:gd name="connsiteX0" fmla="*/ 6958449 w 6958449"/>
              <a:gd name="connsiteY0" fmla="*/ 0 h 741492"/>
              <a:gd name="connsiteX1" fmla="*/ 0 w 6958449"/>
              <a:gd name="connsiteY1" fmla="*/ 712918 h 741492"/>
              <a:gd name="connsiteX2" fmla="*/ 248134 w 6958449"/>
              <a:gd name="connsiteY2" fmla="*/ 741492 h 741492"/>
              <a:gd name="connsiteX3" fmla="*/ 6958449 w 6958449"/>
              <a:gd name="connsiteY3" fmla="*/ 74645 h 741492"/>
              <a:gd name="connsiteX4" fmla="*/ 6958449 w 6958449"/>
              <a:gd name="connsiteY4" fmla="*/ 0 h 741492"/>
              <a:gd name="connsiteX0" fmla="*/ 7465656 w 7465656"/>
              <a:gd name="connsiteY0" fmla="*/ 0 h 741493"/>
              <a:gd name="connsiteX1" fmla="*/ 0 w 7465656"/>
              <a:gd name="connsiteY1" fmla="*/ 741493 h 741493"/>
              <a:gd name="connsiteX2" fmla="*/ 755341 w 7465656"/>
              <a:gd name="connsiteY2" fmla="*/ 741492 h 741493"/>
              <a:gd name="connsiteX3" fmla="*/ 7465656 w 7465656"/>
              <a:gd name="connsiteY3" fmla="*/ 74645 h 741493"/>
              <a:gd name="connsiteX4" fmla="*/ 7465656 w 7465656"/>
              <a:gd name="connsiteY4" fmla="*/ 0 h 74149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465656" h="741493">
                <a:moveTo>
                  <a:pt x="7465656" y="0"/>
                </a:moveTo>
                <a:lnTo>
                  <a:pt x="0" y="741493"/>
                </a:lnTo>
                <a:lnTo>
                  <a:pt x="755341" y="741492"/>
                </a:lnTo>
                <a:lnTo>
                  <a:pt x="7465656" y="74645"/>
                </a:lnTo>
                <a:lnTo>
                  <a:pt x="7465656" y="0"/>
                </a:lnTo>
                <a:close/>
              </a:path>
            </a:pathLst>
          </a:cu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6D42583D-1525-4409-9292-3C4FDBCC8EF2}" type="datetimeFigureOut">
              <a:rPr lang="en-US" smtClean="0"/>
              <a:t>9/14/2020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43FF30-470B-4512-A1C7-E734DCD0363B}" type="slidenum">
              <a:rPr lang="en-US" smtClean="0"/>
              <a:t>‹#›</a:t>
            </a:fld>
            <a:endParaRPr lang="en-US"/>
          </a:p>
        </p:txBody>
      </p:sp>
      <p:sp>
        <p:nvSpPr>
          <p:cNvPr id="14" name="Title 1"/>
          <p:cNvSpPr>
            <a:spLocks noGrp="1"/>
          </p:cNvSpPr>
          <p:nvPr>
            <p:ph type="title"/>
          </p:nvPr>
        </p:nvSpPr>
        <p:spPr>
          <a:xfrm>
            <a:off x="676656" y="609600"/>
            <a:ext cx="3383280" cy="914400"/>
          </a:xfrm>
        </p:spPr>
        <p:txBody>
          <a:bodyPr anchor="b">
            <a:noAutofit/>
          </a:bodyPr>
          <a:lstStyle>
            <a:lvl1pPr algn="l">
              <a:defRPr sz="2200" b="0" i="0" cap="none" baseline="0">
                <a:solidFill>
                  <a:schemeClr val="tx2"/>
                </a:solidFill>
              </a:defRPr>
            </a:lvl1pPr>
          </a:lstStyle>
          <a:p>
            <a:r>
              <a:rPr lang="en-US"/>
              <a:t>Click to edit Master title style</a:t>
            </a:r>
            <a:endParaRPr lang="en-US" dirty="0"/>
          </a:p>
        </p:txBody>
      </p:sp>
      <p:sp>
        <p:nvSpPr>
          <p:cNvPr id="15" name="Text Placeholder 14"/>
          <p:cNvSpPr>
            <a:spLocks noGrp="1"/>
          </p:cNvSpPr>
          <p:nvPr>
            <p:ph type="body" sz="quarter" idx="14"/>
          </p:nvPr>
        </p:nvSpPr>
        <p:spPr>
          <a:xfrm>
            <a:off x="676656" y="1524000"/>
            <a:ext cx="3381375" cy="3295650"/>
          </a:xfrm>
        </p:spPr>
        <p:txBody>
          <a:bodyPr>
            <a:normAutofit/>
          </a:bodyPr>
          <a:lstStyle>
            <a:lvl1pPr marL="0" indent="0">
              <a:buFontTx/>
              <a:buNone/>
              <a:defRPr sz="1600"/>
            </a:lvl1pPr>
            <a:lvl2pPr>
              <a:buFontTx/>
              <a:buNone/>
              <a:defRPr/>
            </a:lvl2pPr>
            <a:lvl3pPr>
              <a:buFontTx/>
              <a:buNone/>
              <a:defRPr/>
            </a:lvl3pPr>
            <a:lvl4pPr>
              <a:buFontTx/>
              <a:buNone/>
              <a:defRPr/>
            </a:lvl4pPr>
            <a:lvl5pPr>
              <a:buFontTx/>
              <a:buNone/>
              <a:defRPr/>
            </a:lvl5pPr>
          </a:lstStyle>
          <a:p>
            <a:pPr lvl="0"/>
            <a:r>
              <a:rPr lang="en-US"/>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blipFill dpi="0" rotWithShape="1">
            <a:blip r:embed="rId13">
              <a:alphaModFix amt="15000"/>
            </a:blip>
            <a:srcRect/>
            <a:tile tx="0" ty="0" sx="76000" sy="100000" flip="none" algn="tl"/>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685800" y="274638"/>
            <a:ext cx="7772400" cy="1143000"/>
          </a:xfrm>
          <a:prstGeom prst="rect">
            <a:avLst/>
          </a:prstGeom>
        </p:spPr>
        <p:txBody>
          <a:bodyPr vert="horz" lIns="0" tIns="45720" rIns="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5800" y="1600200"/>
            <a:ext cx="7772400" cy="4525963"/>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400800" y="6416675"/>
            <a:ext cx="1981200" cy="365125"/>
          </a:xfrm>
          <a:prstGeom prst="rect">
            <a:avLst/>
          </a:prstGeom>
        </p:spPr>
        <p:txBody>
          <a:bodyPr vert="horz" lIns="0" tIns="45720" rIns="0" bIns="0" rtlCol="0" anchor="b" anchorCtr="0"/>
          <a:lstStyle>
            <a:lvl1pPr algn="r">
              <a:defRPr lang="en-US" sz="900" kern="1200" cap="all" spc="110" baseline="0" smtClean="0">
                <a:solidFill>
                  <a:srgbClr val="4D4D4D"/>
                </a:solidFill>
                <a:latin typeface="+mn-lt"/>
                <a:ea typeface="+mn-ea"/>
                <a:cs typeface="+mn-cs"/>
              </a:defRPr>
            </a:lvl1pPr>
          </a:lstStyle>
          <a:p>
            <a:fld id="{6D42583D-1525-4409-9292-3C4FDBCC8EF2}" type="datetimeFigureOut">
              <a:rPr lang="en-US" smtClean="0"/>
              <a:t>9/14/2020</a:t>
            </a:fld>
            <a:endParaRPr lang="en-US"/>
          </a:p>
        </p:txBody>
      </p:sp>
      <p:sp>
        <p:nvSpPr>
          <p:cNvPr id="5" name="Footer Placeholder 4"/>
          <p:cNvSpPr>
            <a:spLocks noGrp="1"/>
          </p:cNvSpPr>
          <p:nvPr>
            <p:ph type="ftr" sz="quarter" idx="3"/>
          </p:nvPr>
        </p:nvSpPr>
        <p:spPr>
          <a:xfrm>
            <a:off x="228600" y="6416675"/>
            <a:ext cx="2895600" cy="365125"/>
          </a:xfrm>
          <a:prstGeom prst="rect">
            <a:avLst/>
          </a:prstGeom>
        </p:spPr>
        <p:txBody>
          <a:bodyPr vert="horz" lIns="0" tIns="45720" rIns="0" bIns="0" rtlCol="0" anchor="b" anchorCtr="0"/>
          <a:lstStyle>
            <a:lvl1pPr algn="l">
              <a:defRPr sz="900" cap="all" spc="110" baseline="0">
                <a:solidFill>
                  <a:srgbClr val="4D4D4D"/>
                </a:solidFill>
              </a:defRPr>
            </a:lvl1pPr>
          </a:lstStyle>
          <a:p>
            <a:endParaRPr lang="en-US"/>
          </a:p>
        </p:txBody>
      </p:sp>
      <p:sp>
        <p:nvSpPr>
          <p:cNvPr id="6" name="Slide Number Placeholder 5"/>
          <p:cNvSpPr>
            <a:spLocks noGrp="1"/>
          </p:cNvSpPr>
          <p:nvPr>
            <p:ph type="sldNum" sz="quarter" idx="4"/>
          </p:nvPr>
        </p:nvSpPr>
        <p:spPr>
          <a:xfrm>
            <a:off x="8458200" y="6416675"/>
            <a:ext cx="457200" cy="365125"/>
          </a:xfrm>
          <a:prstGeom prst="rect">
            <a:avLst/>
          </a:prstGeom>
        </p:spPr>
        <p:txBody>
          <a:bodyPr vert="horz" lIns="0" tIns="45720" rIns="0" bIns="0" rtlCol="0" anchor="b" anchorCtr="0"/>
          <a:lstStyle>
            <a:lvl1pPr algn="r">
              <a:defRPr sz="1100" b="1" baseline="0">
                <a:solidFill>
                  <a:srgbClr val="4D4D4D"/>
                </a:solidFill>
              </a:defRPr>
            </a:lvl1pPr>
          </a:lstStyle>
          <a:p>
            <a:fld id="{3B43FF30-470B-4512-A1C7-E734DCD0363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3600" kern="1200" cap="all" baseline="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lnSpc>
          <a:spcPct val="100000"/>
        </a:lnSpc>
        <a:spcBef>
          <a:spcPts val="700"/>
        </a:spcBef>
        <a:buClr>
          <a:schemeClr val="accent1"/>
        </a:buClr>
        <a:buSzPct val="85000"/>
        <a:buFont typeface="Wingdings 3" pitchFamily="18" charset="2"/>
        <a:buChar char=""/>
        <a:defRPr sz="2000" kern="1200" baseline="0">
          <a:solidFill>
            <a:schemeClr val="tx1"/>
          </a:solidFill>
          <a:latin typeface="+mn-lt"/>
          <a:ea typeface="+mn-ea"/>
          <a:cs typeface="+mn-cs"/>
        </a:defRPr>
      </a:lvl1pPr>
      <a:lvl2pPr marL="742950" indent="-274320" algn="l" defTabSz="914400" rtl="0" eaLnBrk="1" latinLnBrk="0" hangingPunct="1">
        <a:lnSpc>
          <a:spcPct val="100000"/>
        </a:lnSpc>
        <a:spcBef>
          <a:spcPts val="700"/>
        </a:spcBef>
        <a:buClr>
          <a:schemeClr val="accent1"/>
        </a:buClr>
        <a:buSzPct val="85000"/>
        <a:buFont typeface="Wingdings 3" pitchFamily="18" charset="2"/>
        <a:buChar char=""/>
        <a:defRPr sz="1600" kern="1200" baseline="0">
          <a:solidFill>
            <a:schemeClr val="tx1"/>
          </a:solidFill>
          <a:latin typeface="+mn-lt"/>
          <a:ea typeface="+mn-ea"/>
          <a:cs typeface="+mn-cs"/>
        </a:defRPr>
      </a:lvl2pPr>
      <a:lvl3pPr marL="1143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3pPr>
      <a:lvl4pPr marL="1600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4pPr>
      <a:lvl5pPr marL="20574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baseline="0">
          <a:solidFill>
            <a:schemeClr val="tx1"/>
          </a:solidFill>
          <a:latin typeface="+mn-lt"/>
          <a:ea typeface="+mn-ea"/>
          <a:cs typeface="+mn-cs"/>
        </a:defRPr>
      </a:lvl5pPr>
      <a:lvl6pPr marL="25146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6pPr>
      <a:lvl7pPr marL="29718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7pPr>
      <a:lvl8pPr marL="34290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8pPr>
      <a:lvl9pPr marL="3886200" indent="-274320" algn="l" defTabSz="914400" rtl="0" eaLnBrk="1" latinLnBrk="0" hangingPunct="1">
        <a:lnSpc>
          <a:spcPct val="100000"/>
        </a:lnSpc>
        <a:spcBef>
          <a:spcPts val="700"/>
        </a:spcBef>
        <a:buClr>
          <a:schemeClr val="accent1"/>
        </a:buClr>
        <a:buSzPct val="85000"/>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Volleyball </a:t>
            </a:r>
            <a:br>
              <a:rPr lang="en-US" dirty="0"/>
            </a:br>
            <a:r>
              <a:rPr lang="en-US" dirty="0"/>
              <a:t>sept 13, 2020</a:t>
            </a:r>
          </a:p>
        </p:txBody>
      </p:sp>
      <p:sp>
        <p:nvSpPr>
          <p:cNvPr id="3" name="Subtitle 2"/>
          <p:cNvSpPr>
            <a:spLocks noGrp="1"/>
          </p:cNvSpPr>
          <p:nvPr>
            <p:ph type="subTitle" idx="1"/>
          </p:nvPr>
        </p:nvSpPr>
        <p:spPr/>
        <p:txBody>
          <a:bodyPr/>
          <a:lstStyle/>
          <a:p>
            <a:r>
              <a:rPr lang="en-US" dirty="0" err="1"/>
              <a:t>Reminders,Covid</a:t>
            </a:r>
            <a:r>
              <a:rPr lang="en-US" dirty="0"/>
              <a:t>, Line judges, R2</a:t>
            </a:r>
          </a:p>
        </p:txBody>
      </p:sp>
    </p:spTree>
    <p:extLst>
      <p:ext uri="{BB962C8B-B14F-4D97-AF65-F5344CB8AC3E}">
        <p14:creationId xmlns:p14="http://schemas.microsoft.com/office/powerpoint/2010/main" val="905653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52400"/>
            <a:ext cx="7772400" cy="876300"/>
          </a:xfrm>
        </p:spPr>
        <p:txBody>
          <a:bodyPr>
            <a:normAutofit/>
          </a:bodyPr>
          <a:lstStyle/>
          <a:p>
            <a:r>
              <a:rPr lang="en-US" sz="3200" dirty="0"/>
              <a:t>Reminders:</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620486" y="457200"/>
            <a:ext cx="8153400" cy="5181600"/>
          </a:xfrm>
        </p:spPr>
        <p:txBody>
          <a:bodyPr>
            <a:normAutofit fontScale="85000" lnSpcReduction="10000"/>
          </a:bodyPr>
          <a:lstStyle/>
          <a:p>
            <a:r>
              <a:rPr lang="en-US" sz="4800" dirty="0"/>
              <a:t>R2, you must watch the net and not the ball. You need to watch from the block above the net to the body of the net to the floor. If you follow the ball, the net will be bouncing and your R1 will look at you like what happened. And all you can say is “I don’t know.” Keep yourself focused between the attack lines and the net.</a:t>
            </a:r>
            <a:endParaRPr lang="en-US" sz="4400" dirty="0"/>
          </a:p>
          <a:p>
            <a:endParaRPr lang="en-US" sz="1800" dirty="0"/>
          </a:p>
        </p:txBody>
      </p:sp>
    </p:spTree>
    <p:extLst>
      <p:ext uri="{BB962C8B-B14F-4D97-AF65-F5344CB8AC3E}">
        <p14:creationId xmlns:p14="http://schemas.microsoft.com/office/powerpoint/2010/main" val="2670448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52400"/>
            <a:ext cx="7772400" cy="876300"/>
          </a:xfrm>
        </p:spPr>
        <p:txBody>
          <a:bodyPr>
            <a:normAutofit/>
          </a:bodyPr>
          <a:lstStyle/>
          <a:p>
            <a:r>
              <a:rPr lang="en-US" sz="3200" dirty="0"/>
              <a:t>Reminders:</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620486" y="457200"/>
            <a:ext cx="8153400" cy="5181600"/>
          </a:xfrm>
        </p:spPr>
        <p:txBody>
          <a:bodyPr>
            <a:normAutofit/>
          </a:bodyPr>
          <a:lstStyle/>
          <a:p>
            <a:r>
              <a:rPr lang="en-US" sz="3600" dirty="0"/>
              <a:t>Casebook page 19 5.5.3</a:t>
            </a:r>
          </a:p>
          <a:p>
            <a:pPr marL="68580" indent="0">
              <a:buNone/>
            </a:pPr>
            <a:r>
              <a:rPr lang="en-US" sz="3600" dirty="0"/>
              <a:t>R2 has a ball hits the antenna or passes between the antenna and the standard. The R2 whistles and signals out. The R1 signals the result of the play. Point/side out</a:t>
            </a:r>
          </a:p>
          <a:p>
            <a:endParaRPr lang="en-US" sz="1800" dirty="0"/>
          </a:p>
        </p:txBody>
      </p:sp>
    </p:spTree>
    <p:extLst>
      <p:ext uri="{BB962C8B-B14F-4D97-AF65-F5344CB8AC3E}">
        <p14:creationId xmlns:p14="http://schemas.microsoft.com/office/powerpoint/2010/main" val="38587740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52400"/>
            <a:ext cx="7772400" cy="876300"/>
          </a:xfrm>
        </p:spPr>
        <p:txBody>
          <a:bodyPr>
            <a:normAutofit/>
          </a:bodyPr>
          <a:lstStyle/>
          <a:p>
            <a:r>
              <a:rPr lang="en-US" sz="3200" dirty="0"/>
              <a:t>Reminders:</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228600" y="457200"/>
            <a:ext cx="8763000" cy="5181600"/>
          </a:xfrm>
        </p:spPr>
        <p:txBody>
          <a:bodyPr>
            <a:noAutofit/>
          </a:bodyPr>
          <a:lstStyle/>
          <a:p>
            <a:r>
              <a:rPr lang="en-US" sz="2400" dirty="0"/>
              <a:t>Each team only gets </a:t>
            </a:r>
            <a:r>
              <a:rPr lang="en-US" sz="2400" dirty="0">
                <a:solidFill>
                  <a:schemeClr val="accent1">
                    <a:lumMod val="60000"/>
                    <a:lumOff val="40000"/>
                  </a:schemeClr>
                </a:solidFill>
              </a:rPr>
              <a:t>two timeouts</a:t>
            </a:r>
            <a:r>
              <a:rPr lang="en-US" sz="2400" dirty="0"/>
              <a:t>. Look at the scorebook before the match and make sure there are only two timeouts. Remind the table there are only two timeouts per set. We had a scorebook this week with three timeouts. </a:t>
            </a:r>
          </a:p>
          <a:p>
            <a:r>
              <a:rPr lang="en-US" sz="2400" dirty="0"/>
              <a:t>R2 the reason you initial the scorebook on time outs is, so you know how many timeouts have been used. As a courtesy, tell the coach how many time outs they have used after their team enters the court. When they have used all their timeouts, tell the coach, “No more coach!” To ensure the R1 knows how many timeouts have been used, the R2 double tweets the 15 secs. The horn blows and the R1 and R2 show on their hands the number of time outs used. If you are practicing preventative officiating, the coaches will know how many timeouts they have used. </a:t>
            </a:r>
          </a:p>
        </p:txBody>
      </p:sp>
    </p:spTree>
    <p:extLst>
      <p:ext uri="{BB962C8B-B14F-4D97-AF65-F5344CB8AC3E}">
        <p14:creationId xmlns:p14="http://schemas.microsoft.com/office/powerpoint/2010/main" val="29745005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52400"/>
            <a:ext cx="7772400" cy="876300"/>
          </a:xfrm>
        </p:spPr>
        <p:txBody>
          <a:bodyPr>
            <a:normAutofit fontScale="90000"/>
          </a:bodyPr>
          <a:lstStyle/>
          <a:p>
            <a:r>
              <a:rPr lang="en-US" sz="3200" dirty="0"/>
              <a:t>How to handle a disgruntled coach:</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76200" y="723900"/>
            <a:ext cx="8839200" cy="5715000"/>
          </a:xfrm>
        </p:spPr>
        <p:txBody>
          <a:bodyPr>
            <a:normAutofit fontScale="32500" lnSpcReduction="20000"/>
          </a:bodyPr>
          <a:lstStyle/>
          <a:p>
            <a:r>
              <a:rPr lang="en-US" sz="7400" dirty="0"/>
              <a:t>If a coach wants to talk to you, their coaching zone is the libero zone from the attack line to </a:t>
            </a:r>
            <a:r>
              <a:rPr lang="en-US" sz="7400"/>
              <a:t>the end line</a:t>
            </a:r>
            <a:r>
              <a:rPr lang="en-US" sz="7400" dirty="0"/>
              <a:t>.</a:t>
            </a:r>
          </a:p>
          <a:p>
            <a:r>
              <a:rPr lang="en-US" sz="7400" dirty="0"/>
              <a:t>Meet them at the attack line. If they pass the attack line just gently walk and talk until, they are back at the attack line.</a:t>
            </a:r>
          </a:p>
          <a:p>
            <a:r>
              <a:rPr lang="en-US" sz="7400" dirty="0"/>
              <a:t>Why walk them back? It gives you the ability to listen without the table and others hearing the problem. Gives coach time to cool down. Gives you time to think about what has happened and how does the rule need to be applied. </a:t>
            </a:r>
          </a:p>
          <a:p>
            <a:r>
              <a:rPr lang="en-US" sz="7400" dirty="0"/>
              <a:t>Discuss the matter. Listen to what they have to say. Nothing fuels more anger than for you to say, “Coach go sit down. Let keep this match moving.” If you listen, then you can explain the rule or that the call is a judgement call and that is not up for discussion. </a:t>
            </a:r>
          </a:p>
          <a:p>
            <a:r>
              <a:rPr lang="en-US" sz="7400" dirty="0"/>
              <a:t>Go to the other coach and explain the situation if there is a replay or a change in the call. Be ready to be met with a defensive coach trying to keep every point they can. </a:t>
            </a:r>
          </a:p>
          <a:p>
            <a:endParaRPr lang="en-US" sz="1800" dirty="0"/>
          </a:p>
        </p:txBody>
      </p:sp>
    </p:spTree>
    <p:extLst>
      <p:ext uri="{BB962C8B-B14F-4D97-AF65-F5344CB8AC3E}">
        <p14:creationId xmlns:p14="http://schemas.microsoft.com/office/powerpoint/2010/main" val="37520125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52400"/>
            <a:ext cx="7772400" cy="876300"/>
          </a:xfrm>
        </p:spPr>
        <p:txBody>
          <a:bodyPr>
            <a:normAutofit fontScale="90000"/>
          </a:bodyPr>
          <a:lstStyle/>
          <a:p>
            <a:r>
              <a:rPr lang="en-US" sz="3200" dirty="0"/>
              <a:t>How to handle a disgruntled coach:</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152400" y="457200"/>
            <a:ext cx="8839200" cy="5715000"/>
          </a:xfrm>
        </p:spPr>
        <p:txBody>
          <a:bodyPr>
            <a:normAutofit fontScale="55000" lnSpcReduction="20000"/>
          </a:bodyPr>
          <a:lstStyle/>
          <a:p>
            <a:endParaRPr lang="en-US" sz="3600" dirty="0"/>
          </a:p>
          <a:p>
            <a:r>
              <a:rPr lang="en-US" sz="5800" dirty="0"/>
              <a:t>Stay calm, if you don’t know how to handle, have the coaches go back to their bench and go to the R1 for clarification.  If it is a replay, go to both coaches and explain it is a replay and why. If the point stands, say that is what the call is going to be.</a:t>
            </a:r>
          </a:p>
          <a:p>
            <a:r>
              <a:rPr lang="en-US" sz="5800" dirty="0"/>
              <a:t>If the problem is with the book, have everyone go back to their benches until the problem is solved. If it takes some time, go to the R1 and explain what is wrong. If you need help go to the R1 and ask what to do. R1 stay on the stand unless the  R2 cannot get it done. </a:t>
            </a:r>
          </a:p>
          <a:p>
            <a:endParaRPr lang="en-US" sz="1800" dirty="0"/>
          </a:p>
        </p:txBody>
      </p:sp>
    </p:spTree>
    <p:extLst>
      <p:ext uri="{BB962C8B-B14F-4D97-AF65-F5344CB8AC3E}">
        <p14:creationId xmlns:p14="http://schemas.microsoft.com/office/powerpoint/2010/main" val="32198146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52400"/>
            <a:ext cx="7772400" cy="876300"/>
          </a:xfrm>
        </p:spPr>
        <p:txBody>
          <a:bodyPr>
            <a:normAutofit fontScale="90000"/>
          </a:bodyPr>
          <a:lstStyle/>
          <a:p>
            <a:r>
              <a:rPr lang="en-US" sz="3200" dirty="0"/>
              <a:t>How to handle a disgruntled coach:</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152400" y="285750"/>
            <a:ext cx="8839200" cy="5715000"/>
          </a:xfrm>
        </p:spPr>
        <p:txBody>
          <a:bodyPr>
            <a:normAutofit fontScale="55000" lnSpcReduction="20000"/>
          </a:bodyPr>
          <a:lstStyle/>
          <a:p>
            <a:endParaRPr lang="en-US" sz="3600" dirty="0"/>
          </a:p>
          <a:p>
            <a:r>
              <a:rPr lang="en-US" sz="5800" dirty="0"/>
              <a:t>If you need to get the books from each team, asks the coaches to bring the books to the table.</a:t>
            </a:r>
          </a:p>
          <a:p>
            <a:endParaRPr lang="en-US" sz="5800" dirty="0"/>
          </a:p>
          <a:p>
            <a:r>
              <a:rPr lang="en-US" sz="5800" dirty="0">
                <a:solidFill>
                  <a:schemeClr val="accent1">
                    <a:lumMod val="60000"/>
                    <a:lumOff val="40000"/>
                  </a:schemeClr>
                </a:solidFill>
              </a:rPr>
              <a:t>YOU ONLY TALK TO THE COACH, NO ONE ELSE GETS TO TALK TO YOU!! </a:t>
            </a:r>
            <a:r>
              <a:rPr lang="en-US" sz="5800" dirty="0"/>
              <a:t>You may ask the scorekeepers what they think happened. Say Thanks and send them to the bench. Do not allow anyone but the coach to talk to you. Send everyone to the bench. Make a decision, tell the coach and move on. Report the incident to your chapter board so we are not blind sided by a coach calling.  </a:t>
            </a:r>
          </a:p>
          <a:p>
            <a:endParaRPr lang="en-US" sz="1800" dirty="0"/>
          </a:p>
        </p:txBody>
      </p:sp>
    </p:spTree>
    <p:extLst>
      <p:ext uri="{BB962C8B-B14F-4D97-AF65-F5344CB8AC3E}">
        <p14:creationId xmlns:p14="http://schemas.microsoft.com/office/powerpoint/2010/main" val="16311811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52400"/>
            <a:ext cx="7772400" cy="876300"/>
          </a:xfrm>
        </p:spPr>
        <p:txBody>
          <a:bodyPr>
            <a:normAutofit/>
          </a:bodyPr>
          <a:lstStyle/>
          <a:p>
            <a:r>
              <a:rPr lang="en-US" sz="3200" dirty="0"/>
              <a:t>Reminders:</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620486" y="457200"/>
            <a:ext cx="8153400" cy="5181600"/>
          </a:xfrm>
        </p:spPr>
        <p:txBody>
          <a:bodyPr>
            <a:normAutofit lnSpcReduction="10000"/>
          </a:bodyPr>
          <a:lstStyle/>
          <a:p>
            <a:r>
              <a:rPr lang="en-US" sz="3600" dirty="0"/>
              <a:t>The libero serves and wins the point. Point is awarded and the libero begins to get ready to serve again. The scorer tells the R2 that the libero is serving for the wrong person. </a:t>
            </a:r>
          </a:p>
          <a:p>
            <a:r>
              <a:rPr lang="en-US" sz="3600" dirty="0"/>
              <a:t>You make the call!</a:t>
            </a:r>
          </a:p>
          <a:p>
            <a:r>
              <a:rPr lang="en-US" sz="2800" dirty="0"/>
              <a:t>Put the team back in order. The libero must leave the court and be replaced by the proper player. The point must be removed from the serving team and awarded to the opponent. The opponent gets the ball. Rule 8-The Serve Section 2 5d. Penalty 1.</a:t>
            </a:r>
          </a:p>
        </p:txBody>
      </p:sp>
    </p:spTree>
    <p:extLst>
      <p:ext uri="{BB962C8B-B14F-4D97-AF65-F5344CB8AC3E}">
        <p14:creationId xmlns:p14="http://schemas.microsoft.com/office/powerpoint/2010/main" val="16854894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52400"/>
            <a:ext cx="7772400" cy="876300"/>
          </a:xfrm>
        </p:spPr>
        <p:txBody>
          <a:bodyPr>
            <a:normAutofit/>
          </a:bodyPr>
          <a:lstStyle/>
          <a:p>
            <a:r>
              <a:rPr lang="en-US" sz="3200" dirty="0"/>
              <a:t>Reminders:</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381000" y="457200"/>
            <a:ext cx="8392886" cy="5181600"/>
          </a:xfrm>
        </p:spPr>
        <p:txBody>
          <a:bodyPr>
            <a:normAutofit fontScale="85000" lnSpcReduction="10000"/>
          </a:bodyPr>
          <a:lstStyle/>
          <a:p>
            <a:r>
              <a:rPr lang="en-US" sz="3600" dirty="0"/>
              <a:t>The line judge give you an out call. The ball lands close to the line. As the R1 what do you do? You make the call!</a:t>
            </a:r>
          </a:p>
          <a:p>
            <a:endParaRPr lang="en-US" sz="3600" dirty="0"/>
          </a:p>
          <a:p>
            <a:r>
              <a:rPr lang="en-US" sz="3300" dirty="0"/>
              <a:t>We must assume that the line judge has a better view of the call than we do. We cannot tell from the stand whether the ball  has landed outside the line. If the line judge has been consistent with their calls, then let the call stand and ask at a timeout did that ball  clear all of the line. From my point of view it might have touched, what did you see. If you need to ask the line judge have them come over and discuss what they saw. </a:t>
            </a:r>
          </a:p>
          <a:p>
            <a:endParaRPr lang="en-US" sz="2400" dirty="0"/>
          </a:p>
        </p:txBody>
      </p:sp>
    </p:spTree>
    <p:extLst>
      <p:ext uri="{BB962C8B-B14F-4D97-AF65-F5344CB8AC3E}">
        <p14:creationId xmlns:p14="http://schemas.microsoft.com/office/powerpoint/2010/main" val="1343271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52400"/>
            <a:ext cx="7772400" cy="876300"/>
          </a:xfrm>
        </p:spPr>
        <p:txBody>
          <a:bodyPr>
            <a:normAutofit/>
          </a:bodyPr>
          <a:lstStyle/>
          <a:p>
            <a:r>
              <a:rPr lang="en-US" sz="3200" dirty="0"/>
              <a:t>Reminders:</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620486" y="457200"/>
            <a:ext cx="8153400" cy="5181600"/>
          </a:xfrm>
        </p:spPr>
        <p:txBody>
          <a:bodyPr>
            <a:normAutofit/>
          </a:bodyPr>
          <a:lstStyle/>
          <a:p>
            <a:r>
              <a:rPr lang="en-US" sz="3600" dirty="0"/>
              <a:t>Reminder, Line judges as the ball approaches the line shift from watching the ball to watching the line. It helps to see the ball land.  You will be more accurate in your in and out calls.</a:t>
            </a:r>
          </a:p>
        </p:txBody>
      </p:sp>
    </p:spTree>
    <p:extLst>
      <p:ext uri="{BB962C8B-B14F-4D97-AF65-F5344CB8AC3E}">
        <p14:creationId xmlns:p14="http://schemas.microsoft.com/office/powerpoint/2010/main" val="1098590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52400"/>
            <a:ext cx="7772400" cy="876300"/>
          </a:xfrm>
        </p:spPr>
        <p:txBody>
          <a:bodyPr>
            <a:normAutofit/>
          </a:bodyPr>
          <a:lstStyle/>
          <a:p>
            <a:r>
              <a:rPr lang="en-US" sz="3200" dirty="0"/>
              <a:t>Reminders:</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620486" y="457200"/>
            <a:ext cx="8153400" cy="5181600"/>
          </a:xfrm>
        </p:spPr>
        <p:txBody>
          <a:bodyPr>
            <a:normAutofit/>
          </a:bodyPr>
          <a:lstStyle/>
          <a:p>
            <a:r>
              <a:rPr lang="en-US" sz="4800" dirty="0"/>
              <a:t>Go to SPVO.org </a:t>
            </a:r>
          </a:p>
          <a:p>
            <a:r>
              <a:rPr lang="en-US" sz="4800" dirty="0"/>
              <a:t>Calendar</a:t>
            </a:r>
          </a:p>
          <a:p>
            <a:pPr lvl="1"/>
            <a:r>
              <a:rPr lang="en-US" sz="4400" dirty="0"/>
              <a:t>Zoom Meetings are:</a:t>
            </a:r>
          </a:p>
          <a:p>
            <a:pPr lvl="2"/>
            <a:r>
              <a:rPr lang="en-US" sz="3000" dirty="0"/>
              <a:t>Oct. 4</a:t>
            </a:r>
          </a:p>
          <a:p>
            <a:pPr lvl="2"/>
            <a:r>
              <a:rPr lang="en-US" sz="3000" dirty="0"/>
              <a:t>Oct. 25</a:t>
            </a:r>
          </a:p>
          <a:p>
            <a:pPr lvl="1"/>
            <a:r>
              <a:rPr lang="en-US" sz="4400" dirty="0"/>
              <a:t>Look for an invite from Matt Driskill</a:t>
            </a:r>
          </a:p>
          <a:p>
            <a:endParaRPr lang="en-US" sz="1800" dirty="0"/>
          </a:p>
        </p:txBody>
      </p:sp>
    </p:spTree>
    <p:extLst>
      <p:ext uri="{BB962C8B-B14F-4D97-AF65-F5344CB8AC3E}">
        <p14:creationId xmlns:p14="http://schemas.microsoft.com/office/powerpoint/2010/main" val="1887005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52400"/>
            <a:ext cx="7772400" cy="876300"/>
          </a:xfrm>
        </p:spPr>
        <p:txBody>
          <a:bodyPr>
            <a:normAutofit/>
          </a:bodyPr>
          <a:lstStyle/>
          <a:p>
            <a:r>
              <a:rPr lang="en-US" sz="3200" dirty="0" err="1"/>
              <a:t>Covid</a:t>
            </a:r>
            <a:r>
              <a:rPr lang="en-US" sz="3200" dirty="0"/>
              <a:t> </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620486" y="457200"/>
            <a:ext cx="8153400" cy="5181600"/>
          </a:xfrm>
        </p:spPr>
        <p:txBody>
          <a:bodyPr>
            <a:normAutofit/>
          </a:bodyPr>
          <a:lstStyle/>
          <a:p>
            <a:r>
              <a:rPr lang="en-US" sz="3600" dirty="0"/>
              <a:t>For those of you who are not contacting the schools for changes. </a:t>
            </a:r>
          </a:p>
          <a:p>
            <a:r>
              <a:rPr lang="en-US" sz="3600" dirty="0"/>
              <a:t>Send an email to the coach listed on your arbiter reminder explaining what times of the games and the team they will be playing. </a:t>
            </a:r>
          </a:p>
          <a:p>
            <a:r>
              <a:rPr lang="en-US" sz="3600" dirty="0"/>
              <a:t>Watch for a text or email from Andrew because your games could be canceled.</a:t>
            </a:r>
            <a:endParaRPr lang="en-US" sz="2400" dirty="0"/>
          </a:p>
        </p:txBody>
      </p:sp>
    </p:spTree>
    <p:extLst>
      <p:ext uri="{BB962C8B-B14F-4D97-AF65-F5344CB8AC3E}">
        <p14:creationId xmlns:p14="http://schemas.microsoft.com/office/powerpoint/2010/main" val="4268453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52400"/>
            <a:ext cx="7772400" cy="876300"/>
          </a:xfrm>
        </p:spPr>
        <p:txBody>
          <a:bodyPr>
            <a:normAutofit/>
          </a:bodyPr>
          <a:lstStyle/>
          <a:p>
            <a:r>
              <a:rPr lang="en-US" sz="3200" dirty="0" err="1"/>
              <a:t>Covid</a:t>
            </a:r>
            <a:r>
              <a:rPr lang="en-US" sz="3200" dirty="0"/>
              <a:t> </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381000" y="457200"/>
            <a:ext cx="8392886" cy="5181600"/>
          </a:xfrm>
        </p:spPr>
        <p:txBody>
          <a:bodyPr>
            <a:normAutofit fontScale="92500" lnSpcReduction="10000"/>
          </a:bodyPr>
          <a:lstStyle/>
          <a:p>
            <a:r>
              <a:rPr lang="en-US" sz="3600" dirty="0"/>
              <a:t>For those of you who have decided you are not the mask police. You are putting the rest of us at a disadvantage. We have many officials who are in school, working and have health issue…</a:t>
            </a:r>
          </a:p>
          <a:p>
            <a:r>
              <a:rPr lang="en-US" sz="2400" dirty="0"/>
              <a:t>Please explain to the coaches that UIL requires masks on all players coaches and personnel on the bench. </a:t>
            </a:r>
          </a:p>
          <a:p>
            <a:r>
              <a:rPr lang="en-US" sz="2400" dirty="0"/>
              <a:t>Participants on the floor may or may not wear a masks. </a:t>
            </a:r>
          </a:p>
          <a:p>
            <a:r>
              <a:rPr lang="en-US" sz="2400" dirty="0"/>
              <a:t>R1 and R2 may or may not wear a mask while officiating but should have a mask on when around players and coaches.</a:t>
            </a:r>
          </a:p>
          <a:p>
            <a:r>
              <a:rPr lang="en-US" sz="2400" dirty="0"/>
              <a:t>Line judges may or may not wear a mask, but I am encouraging student who are not around a team normally to wear a mask for their protection. </a:t>
            </a:r>
          </a:p>
          <a:p>
            <a:endParaRPr lang="en-US" sz="2400" dirty="0"/>
          </a:p>
        </p:txBody>
      </p:sp>
    </p:spTree>
    <p:extLst>
      <p:ext uri="{BB962C8B-B14F-4D97-AF65-F5344CB8AC3E}">
        <p14:creationId xmlns:p14="http://schemas.microsoft.com/office/powerpoint/2010/main" val="16533716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52400"/>
            <a:ext cx="7772400" cy="876300"/>
          </a:xfrm>
        </p:spPr>
        <p:txBody>
          <a:bodyPr>
            <a:normAutofit/>
          </a:bodyPr>
          <a:lstStyle/>
          <a:p>
            <a:r>
              <a:rPr lang="en-US" sz="3200" dirty="0" err="1"/>
              <a:t>Covid</a:t>
            </a:r>
            <a:r>
              <a:rPr lang="en-US" sz="3200" dirty="0"/>
              <a:t> </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76200" y="457200"/>
            <a:ext cx="8915400" cy="5181600"/>
          </a:xfrm>
        </p:spPr>
        <p:txBody>
          <a:bodyPr>
            <a:normAutofit/>
          </a:bodyPr>
          <a:lstStyle/>
          <a:p>
            <a:r>
              <a:rPr lang="en-US" sz="3600" dirty="0"/>
              <a:t>We have had several school report that one of their players have tested positive after our officials have been to the school and called a match. </a:t>
            </a:r>
          </a:p>
          <a:p>
            <a:r>
              <a:rPr lang="en-US" sz="3000" dirty="0"/>
              <a:t>Please maintain your distance from the players and wear your masks.</a:t>
            </a:r>
          </a:p>
          <a:p>
            <a:r>
              <a:rPr lang="en-US" sz="3000" dirty="0"/>
              <a:t>When subbing in players, step to the table not toward the girls. Call out the numbers and then get back in your “safe” zone.</a:t>
            </a:r>
          </a:p>
          <a:p>
            <a:endParaRPr lang="en-US" sz="2400" dirty="0"/>
          </a:p>
        </p:txBody>
      </p:sp>
    </p:spTree>
    <p:extLst>
      <p:ext uri="{BB962C8B-B14F-4D97-AF65-F5344CB8AC3E}">
        <p14:creationId xmlns:p14="http://schemas.microsoft.com/office/powerpoint/2010/main" val="2165124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52400"/>
            <a:ext cx="7772400" cy="876300"/>
          </a:xfrm>
        </p:spPr>
        <p:txBody>
          <a:bodyPr>
            <a:normAutofit/>
          </a:bodyPr>
          <a:lstStyle/>
          <a:p>
            <a:r>
              <a:rPr lang="en-US" sz="3200" dirty="0" err="1"/>
              <a:t>Covid</a:t>
            </a:r>
            <a:r>
              <a:rPr lang="en-US" sz="3200" dirty="0"/>
              <a:t> </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76200" y="457200"/>
            <a:ext cx="8915400" cy="5181600"/>
          </a:xfrm>
        </p:spPr>
        <p:txBody>
          <a:bodyPr>
            <a:normAutofit/>
          </a:bodyPr>
          <a:lstStyle/>
          <a:p>
            <a:r>
              <a:rPr lang="en-US" sz="3600" dirty="0"/>
              <a:t>During pregame, R2 keep your mask on. Only one captain to the pregame. </a:t>
            </a:r>
          </a:p>
          <a:p>
            <a:r>
              <a:rPr lang="en-US" sz="3600" dirty="0"/>
              <a:t>During warm up and between games, R2 wear your mask so you can say you have been at least 6 feet from the girls and had a mask. </a:t>
            </a:r>
          </a:p>
          <a:p>
            <a:endParaRPr lang="en-US" sz="2400" dirty="0"/>
          </a:p>
        </p:txBody>
      </p:sp>
    </p:spTree>
    <p:extLst>
      <p:ext uri="{BB962C8B-B14F-4D97-AF65-F5344CB8AC3E}">
        <p14:creationId xmlns:p14="http://schemas.microsoft.com/office/powerpoint/2010/main" val="225107051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52400"/>
            <a:ext cx="7772400" cy="876300"/>
          </a:xfrm>
        </p:spPr>
        <p:txBody>
          <a:bodyPr>
            <a:normAutofit/>
          </a:bodyPr>
          <a:lstStyle/>
          <a:p>
            <a:r>
              <a:rPr lang="en-US" sz="3200" dirty="0" err="1"/>
              <a:t>Covid</a:t>
            </a:r>
            <a:r>
              <a:rPr lang="en-US" sz="3200" dirty="0"/>
              <a:t> </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304800" y="457200"/>
            <a:ext cx="8469086" cy="5791200"/>
          </a:xfrm>
        </p:spPr>
        <p:txBody>
          <a:bodyPr>
            <a:normAutofit fontScale="70000" lnSpcReduction="20000"/>
          </a:bodyPr>
          <a:lstStyle/>
          <a:p>
            <a:pPr marL="0" marR="0">
              <a:lnSpc>
                <a:spcPct val="107000"/>
              </a:lnSpc>
              <a:spcBef>
                <a:spcPts val="0"/>
              </a:spcBef>
              <a:spcAft>
                <a:spcPts val="0"/>
              </a:spcAft>
            </a:pPr>
            <a:r>
              <a:rPr lang="en-US" sz="2900" dirty="0">
                <a:effectLst/>
                <a:latin typeface="Arial" panose="020B0604020202020204" pitchFamily="34" charset="0"/>
                <a:ea typeface="Times New Roman" panose="02020603050405020304" pitchFamily="18" charset="0"/>
                <a:cs typeface="Times New Roman" panose="02020603050405020304" pitchFamily="18" charset="0"/>
              </a:rPr>
              <a:t>Team Benches, Players Standing and Players and Social Distancing</a:t>
            </a:r>
            <a:endParaRPr lang="en-US" sz="29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br>
              <a:rPr lang="en-US" sz="3400" dirty="0">
                <a:effectLst/>
                <a:latin typeface="Arial" panose="020B0604020202020204" pitchFamily="34" charset="0"/>
                <a:ea typeface="Times New Roman" panose="02020603050405020304" pitchFamily="18" charset="0"/>
                <a:cs typeface="Times New Roman" panose="02020603050405020304" pitchFamily="18" charset="0"/>
              </a:rPr>
            </a:br>
            <a:r>
              <a:rPr lang="en-US" sz="3400" dirty="0">
                <a:effectLst/>
                <a:latin typeface="Arial" panose="020B0604020202020204" pitchFamily="34" charset="0"/>
                <a:ea typeface="Times New Roman" panose="02020603050405020304" pitchFamily="18" charset="0"/>
                <a:cs typeface="Times New Roman" panose="02020603050405020304" pitchFamily="18" charset="0"/>
              </a:rPr>
              <a:t>Statement: Players on the bench must wear masks. Maintaining social distancing is suggested but not required when the bench players are wearing masks.</a:t>
            </a: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br>
              <a:rPr lang="en-US" sz="3400" dirty="0">
                <a:effectLst/>
                <a:latin typeface="Arial" panose="020B0604020202020204" pitchFamily="34" charset="0"/>
                <a:ea typeface="Times New Roman" panose="02020603050405020304" pitchFamily="18" charset="0"/>
                <a:cs typeface="Times New Roman" panose="02020603050405020304" pitchFamily="18" charset="0"/>
              </a:rPr>
            </a:br>
            <a:r>
              <a:rPr lang="en-US" sz="3400" dirty="0">
                <a:effectLst/>
                <a:latin typeface="Arial" panose="020B0604020202020204" pitchFamily="34" charset="0"/>
                <a:ea typeface="Times New Roman" panose="02020603050405020304" pitchFamily="18" charset="0"/>
                <a:cs typeface="Times New Roman" panose="02020603050405020304" pitchFamily="18" charset="0"/>
              </a:rPr>
              <a:t>Clarification: There are a number of options for players who are not on the court during the match but there are some guidelines with each option.</a:t>
            </a: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br>
              <a:rPr lang="en-US" sz="3400" dirty="0">
                <a:effectLst/>
                <a:latin typeface="Arial" panose="020B0604020202020204" pitchFamily="34" charset="0"/>
                <a:ea typeface="Times New Roman" panose="02020603050405020304" pitchFamily="18" charset="0"/>
                <a:cs typeface="Times New Roman" panose="02020603050405020304" pitchFamily="18" charset="0"/>
              </a:rPr>
            </a:br>
            <a:r>
              <a:rPr lang="en-US" sz="3400" dirty="0">
                <a:effectLst/>
                <a:latin typeface="Arial" panose="020B0604020202020204" pitchFamily="34" charset="0"/>
                <a:ea typeface="Times New Roman" panose="02020603050405020304" pitchFamily="18" charset="0"/>
                <a:cs typeface="Times New Roman" panose="02020603050405020304" pitchFamily="18" charset="0"/>
              </a:rPr>
              <a:t>Chairs may be several feet apart and </a:t>
            </a:r>
            <a:r>
              <a:rPr lang="en-US" sz="3400" dirty="0">
                <a:solidFill>
                  <a:schemeClr val="accent1">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may extend past the end line or a team may choose to have two rows of chairs.</a:t>
            </a:r>
            <a:r>
              <a:rPr lang="en-US" sz="3400" dirty="0">
                <a:effectLst/>
                <a:latin typeface="Arial" panose="020B0604020202020204" pitchFamily="34" charset="0"/>
                <a:ea typeface="Times New Roman" panose="02020603050405020304" pitchFamily="18" charset="0"/>
                <a:cs typeface="Times New Roman" panose="02020603050405020304" pitchFamily="18" charset="0"/>
              </a:rPr>
              <a:t> A player playing the ball is not permitted to pass through the chairs to play the ball behind the bench.  Additionally, a bench player interfering with a teammate playing the ball will cost her team a loss of rally.</a:t>
            </a: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b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br>
              <a:rPr lang="en-US" sz="1800" dirty="0">
                <a:solidFill>
                  <a:srgbClr val="000000"/>
                </a:solidFill>
                <a:effectLst/>
                <a:latin typeface="Arial" panose="020B0604020202020204" pitchFamily="34" charset="0"/>
                <a:ea typeface="Times New Roman" panose="02020603050405020304" pitchFamily="18" charset="0"/>
                <a:cs typeface="Times New Roman" panose="02020603050405020304" pitchFamily="18" charset="0"/>
              </a:rPr>
            </a:br>
            <a:endParaRPr lang="en-US" sz="2400" dirty="0"/>
          </a:p>
        </p:txBody>
      </p:sp>
    </p:spTree>
    <p:extLst>
      <p:ext uri="{BB962C8B-B14F-4D97-AF65-F5344CB8AC3E}">
        <p14:creationId xmlns:p14="http://schemas.microsoft.com/office/powerpoint/2010/main" val="10040812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2BCAF-9243-49B2-B0FF-2C5A40155701}"/>
              </a:ext>
            </a:extLst>
          </p:cNvPr>
          <p:cNvSpPr>
            <a:spLocks noGrp="1"/>
          </p:cNvSpPr>
          <p:nvPr>
            <p:ph type="title"/>
          </p:nvPr>
        </p:nvSpPr>
        <p:spPr>
          <a:xfrm>
            <a:off x="609600" y="-152400"/>
            <a:ext cx="7772400" cy="876300"/>
          </a:xfrm>
        </p:spPr>
        <p:txBody>
          <a:bodyPr>
            <a:normAutofit/>
          </a:bodyPr>
          <a:lstStyle/>
          <a:p>
            <a:r>
              <a:rPr lang="en-US" sz="3200" dirty="0" err="1"/>
              <a:t>Covid</a:t>
            </a:r>
            <a:r>
              <a:rPr lang="en-US" sz="3200" dirty="0"/>
              <a:t> </a:t>
            </a:r>
          </a:p>
        </p:txBody>
      </p:sp>
      <p:sp>
        <p:nvSpPr>
          <p:cNvPr id="3" name="Content Placeholder 2">
            <a:extLst>
              <a:ext uri="{FF2B5EF4-FFF2-40B4-BE49-F238E27FC236}">
                <a16:creationId xmlns:a16="http://schemas.microsoft.com/office/drawing/2014/main" id="{0EA4AEBA-4FFC-4C9F-890D-5F00C21A1BFA}"/>
              </a:ext>
            </a:extLst>
          </p:cNvPr>
          <p:cNvSpPr>
            <a:spLocks noGrp="1"/>
          </p:cNvSpPr>
          <p:nvPr>
            <p:ph idx="1"/>
          </p:nvPr>
        </p:nvSpPr>
        <p:spPr>
          <a:xfrm>
            <a:off x="152400" y="457200"/>
            <a:ext cx="8621486" cy="5181600"/>
          </a:xfrm>
        </p:spPr>
        <p:txBody>
          <a:bodyPr>
            <a:normAutofit lnSpcReduction="10000"/>
          </a:bodyPr>
          <a:lstStyle/>
          <a:p>
            <a:pPr marL="0" marR="0" indent="0">
              <a:lnSpc>
                <a:spcPct val="107000"/>
              </a:lnSpc>
              <a:spcBef>
                <a:spcPts val="0"/>
              </a:spcBef>
              <a:spcAft>
                <a:spcPts val="0"/>
              </a:spcAft>
              <a:buNone/>
            </a:pPr>
            <a:r>
              <a:rPr lang="en-US" sz="2400" b="1" dirty="0">
                <a:solidFill>
                  <a:srgbClr val="92D050"/>
                </a:solidFill>
                <a:effectLst/>
                <a:latin typeface="Arial" panose="020B0604020202020204" pitchFamily="34" charset="0"/>
                <a:ea typeface="Times New Roman" panose="02020603050405020304" pitchFamily="18" charset="0"/>
                <a:cs typeface="Times New Roman" panose="02020603050405020304" pitchFamily="18" charset="0"/>
              </a:rPr>
              <a:t>All chairs (except the head coach’s chair) must have a person sitting in it.</a:t>
            </a:r>
            <a:r>
              <a:rPr lang="en-US" sz="2400" b="1" dirty="0">
                <a:effectLst/>
                <a:latin typeface="Arial" panose="020B0604020202020204" pitchFamily="34" charset="0"/>
                <a:ea typeface="Times New Roman" panose="02020603050405020304" pitchFamily="18" charset="0"/>
                <a:cs typeface="Times New Roman" panose="02020603050405020304" pitchFamily="18" charset="0"/>
              </a:rPr>
              <a:t> </a:t>
            </a:r>
          </a:p>
          <a:p>
            <a:pPr marL="0" marR="0" indent="0">
              <a:lnSpc>
                <a:spcPct val="107000"/>
              </a:lnSpc>
              <a:spcBef>
                <a:spcPts val="0"/>
              </a:spcBef>
              <a:spcAft>
                <a:spcPts val="0"/>
              </a:spcAft>
              <a:buNone/>
            </a:pPr>
            <a:r>
              <a:rPr lang="en-US" dirty="0">
                <a:effectLst/>
                <a:latin typeface="Arial" panose="020B0604020202020204" pitchFamily="34" charset="0"/>
                <a:ea typeface="Times New Roman" panose="02020603050405020304" pitchFamily="18" charset="0"/>
                <a:cs typeface="Times New Roman" panose="02020603050405020304" pitchFamily="18" charset="0"/>
              </a:rPr>
              <a:t>If a team wants more players to stand, then some of the chairs may be removed.</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br>
              <a:rPr lang="en-US" dirty="0">
                <a:effectLst/>
                <a:latin typeface="Arial" panose="020B0604020202020204" pitchFamily="34" charset="0"/>
                <a:ea typeface="Times New Roman" panose="02020603050405020304" pitchFamily="18" charset="0"/>
              </a:rPr>
            </a:br>
            <a:r>
              <a:rPr lang="en-US" dirty="0">
                <a:effectLst/>
                <a:latin typeface="Arial" panose="020B0604020202020204" pitchFamily="34" charset="0"/>
                <a:ea typeface="Times New Roman" panose="02020603050405020304" pitchFamily="18" charset="0"/>
              </a:rPr>
              <a:t>Bench players, who are standing, must be a minimum of 6 feet from the court during play or may stand behind the bench. If they approach the court to applaud a good play, they must quickly resume their positions away from the court so that the tempo of the match is not disrupted. </a:t>
            </a:r>
            <a:r>
              <a:rPr lang="en-US" dirty="0">
                <a:solidFill>
                  <a:schemeClr val="accent1">
                    <a:lumMod val="60000"/>
                    <a:lumOff val="40000"/>
                  </a:schemeClr>
                </a:solidFill>
                <a:effectLst/>
                <a:latin typeface="Arial" panose="020B0604020202020204" pitchFamily="34" charset="0"/>
                <a:ea typeface="Times New Roman" panose="02020603050405020304" pitchFamily="18" charset="0"/>
              </a:rPr>
              <a:t>The referee should warn the team and then penalize them with an administrative yellow card, if the match continues to be disrupted  the referees’ responsibilities are to enforce the rules as written in the Rule Book with the few exceptions that have been introduced because of the pandemic</a:t>
            </a:r>
            <a:r>
              <a:rPr lang="en-US" dirty="0">
                <a:solidFill>
                  <a:srgbClr val="00B050"/>
                </a:solidFill>
                <a:effectLst/>
                <a:latin typeface="Arial" panose="020B0604020202020204" pitchFamily="34" charset="0"/>
                <a:ea typeface="Times New Roman" panose="02020603050405020304" pitchFamily="18" charset="0"/>
              </a:rPr>
              <a:t>.</a:t>
            </a:r>
            <a:r>
              <a:rPr lang="en-US" dirty="0">
                <a:effectLst/>
                <a:latin typeface="Arial" panose="020B0604020202020204" pitchFamily="34" charset="0"/>
                <a:ea typeface="Times New Roman" panose="02020603050405020304" pitchFamily="18" charset="0"/>
              </a:rPr>
              <a:t> </a:t>
            </a:r>
          </a:p>
          <a:p>
            <a:r>
              <a:rPr lang="en-US" dirty="0">
                <a:solidFill>
                  <a:schemeClr val="accent5">
                    <a:lumMod val="60000"/>
                    <a:lumOff val="40000"/>
                  </a:schemeClr>
                </a:solidFill>
                <a:effectLst/>
                <a:latin typeface="Arial" panose="020B0604020202020204" pitchFamily="34" charset="0"/>
                <a:ea typeface="Times New Roman" panose="02020603050405020304" pitchFamily="18" charset="0"/>
              </a:rPr>
              <a:t>It is NOT the referees’ job to enforce social distancing of the coaches or the players on or off the court or the wearing of masks during play. It is the coach’s responsibility to enforce the pandemic </a:t>
            </a:r>
            <a:endParaRPr lang="en-US" sz="2800" dirty="0">
              <a:solidFill>
                <a:schemeClr val="accent5">
                  <a:lumMod val="60000"/>
                  <a:lumOff val="40000"/>
                </a:schemeClr>
              </a:solidFill>
            </a:endParaRPr>
          </a:p>
        </p:txBody>
      </p:sp>
    </p:spTree>
    <p:extLst>
      <p:ext uri="{BB962C8B-B14F-4D97-AF65-F5344CB8AC3E}">
        <p14:creationId xmlns:p14="http://schemas.microsoft.com/office/powerpoint/2010/main" val="3274828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99A7B1-F2F2-4D32-B1A2-DB037E7930A5}"/>
              </a:ext>
            </a:extLst>
          </p:cNvPr>
          <p:cNvSpPr>
            <a:spLocks noGrp="1"/>
          </p:cNvSpPr>
          <p:nvPr>
            <p:ph type="title"/>
          </p:nvPr>
        </p:nvSpPr>
        <p:spPr/>
        <p:txBody>
          <a:bodyPr>
            <a:normAutofit fontScale="90000"/>
          </a:bodyPr>
          <a:lstStyle/>
          <a:p>
            <a:r>
              <a:rPr lang="en-US" sz="3600" dirty="0">
                <a:effectLst/>
                <a:latin typeface="Arial" panose="020B0604020202020204" pitchFamily="34" charset="0"/>
                <a:ea typeface="Times New Roman" panose="02020603050405020304" pitchFamily="18" charset="0"/>
                <a:cs typeface="Times New Roman" panose="02020603050405020304" pitchFamily="18" charset="0"/>
              </a:rPr>
              <a:t>Coaches and masks</a:t>
            </a:r>
            <a:br>
              <a:rPr lang="en-US" sz="3600" dirty="0">
                <a:effectLst/>
                <a:latin typeface="Calibri" panose="020F0502020204030204" pitchFamily="34" charset="0"/>
                <a:ea typeface="Calibri" panose="020F0502020204030204" pitchFamily="34"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EB4B1EF2-1713-4358-A9C3-80342BA75B87}"/>
              </a:ext>
            </a:extLst>
          </p:cNvPr>
          <p:cNvSpPr>
            <a:spLocks noGrp="1"/>
          </p:cNvSpPr>
          <p:nvPr>
            <p:ph idx="1"/>
          </p:nvPr>
        </p:nvSpPr>
        <p:spPr>
          <a:xfrm>
            <a:off x="381000" y="846138"/>
            <a:ext cx="8305800" cy="5105399"/>
          </a:xfrm>
        </p:spPr>
        <p:txBody>
          <a:bodyPr>
            <a:normAutofit fontScale="62500" lnSpcReduction="20000"/>
          </a:bodyPr>
          <a:lstStyle/>
          <a:p>
            <a:pPr marL="0" marR="0">
              <a:lnSpc>
                <a:spcPct val="107000"/>
              </a:lnSpc>
              <a:spcBef>
                <a:spcPts val="0"/>
              </a:spcBef>
              <a:spcAft>
                <a:spcPts val="0"/>
              </a:spcAft>
            </a:pP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400" dirty="0">
                <a:effectLst/>
                <a:latin typeface="Arial" panose="020B0604020202020204" pitchFamily="34" charset="0"/>
                <a:ea typeface="Times New Roman" panose="02020603050405020304" pitchFamily="18" charset="0"/>
                <a:cs typeface="Times New Roman" panose="02020603050405020304" pitchFamily="18" charset="0"/>
              </a:rPr>
              <a:t>Statement: UIL has asked that all coaches (and bench personnel) wear a mask before, during and after the match and has requested that referees turn in an incident report if teams (including coaches) are not following that order.  </a:t>
            </a:r>
            <a:r>
              <a:rPr lang="en-US" sz="3400" dirty="0">
                <a:solidFill>
                  <a:schemeClr val="accent1"/>
                </a:solidFill>
                <a:effectLst/>
                <a:latin typeface="Arial" panose="020B0604020202020204" pitchFamily="34" charset="0"/>
                <a:ea typeface="Times New Roman" panose="02020603050405020304" pitchFamily="18" charset="0"/>
                <a:cs typeface="Times New Roman" panose="02020603050405020304" pitchFamily="18" charset="0"/>
              </a:rPr>
              <a:t> An official may submit a report if they feel a lack of compliance is compromising safety. (Please contact your board members before submitting an incident report)</a:t>
            </a:r>
            <a:endParaRPr lang="en-US" sz="3400" dirty="0">
              <a:solidFill>
                <a:schemeClr val="accent1"/>
              </a:solidFill>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0"/>
              </a:spcAft>
            </a:pPr>
            <a:endParaRPr lang="en-US" sz="3400" dirty="0">
              <a:effectLst/>
              <a:latin typeface="Calibri" panose="020F0502020204030204" pitchFamily="34" charset="0"/>
              <a:ea typeface="Calibri" panose="020F0502020204030204" pitchFamily="34" charset="0"/>
              <a:cs typeface="Times New Roman" panose="02020603050405020304" pitchFamily="18" charset="0"/>
            </a:endParaRPr>
          </a:p>
          <a:p>
            <a:pPr marL="0" marR="0">
              <a:lnSpc>
                <a:spcPct val="107000"/>
              </a:lnSpc>
              <a:spcBef>
                <a:spcPts val="0"/>
              </a:spcBef>
              <a:spcAft>
                <a:spcPts val="800"/>
              </a:spcAft>
            </a:pPr>
            <a:r>
              <a:rPr lang="en-US" sz="3400" dirty="0">
                <a:effectLst/>
                <a:latin typeface="Arial" panose="020B0604020202020204" pitchFamily="34" charset="0"/>
                <a:ea typeface="Times New Roman" panose="02020603050405020304" pitchFamily="18" charset="0"/>
                <a:cs typeface="Times New Roman" panose="02020603050405020304" pitchFamily="18" charset="0"/>
              </a:rPr>
              <a:t>Clarification: </a:t>
            </a:r>
            <a:r>
              <a:rPr lang="en-US" sz="3400" dirty="0">
                <a:solidFill>
                  <a:schemeClr val="accent1">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The referees are not responsible for monitoring the wearing of the masks during the match.</a:t>
            </a:r>
            <a:r>
              <a:rPr lang="en-US" sz="3400" dirty="0">
                <a:effectLst/>
                <a:latin typeface="Arial" panose="020B0604020202020204" pitchFamily="34" charset="0"/>
                <a:ea typeface="Times New Roman" panose="02020603050405020304" pitchFamily="18" charset="0"/>
                <a:cs typeface="Times New Roman" panose="02020603050405020304" pitchFamily="18" charset="0"/>
              </a:rPr>
              <a:t> A coach may be struggling to be heard by his players and may pull the mask aside to achieve that goal or may want to catch his breath without the mask and may take it off when he is not close to his players. Again, the referees need not monitor these situations, as their attention should be on the match. </a:t>
            </a:r>
            <a:r>
              <a:rPr lang="en-US" sz="3400" dirty="0">
                <a:solidFill>
                  <a:schemeClr val="accent1">
                    <a:lumMod val="60000"/>
                    <a:lumOff val="40000"/>
                  </a:schemeClr>
                </a:solidFill>
                <a:effectLst/>
                <a:latin typeface="Arial" panose="020B0604020202020204" pitchFamily="34" charset="0"/>
                <a:ea typeface="Times New Roman" panose="02020603050405020304" pitchFamily="18" charset="0"/>
                <a:cs typeface="Times New Roman" panose="02020603050405020304" pitchFamily="18" charset="0"/>
              </a:rPr>
              <a:t>An incident report should be submitted if the official feels that lack of compliance is compromising safety.</a:t>
            </a:r>
            <a:endParaRPr lang="en-US" sz="3400" dirty="0">
              <a:solidFill>
                <a:schemeClr val="accent1">
                  <a:lumMod val="60000"/>
                  <a:lumOff val="40000"/>
                </a:schemeClr>
              </a:solidFill>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3114145164"/>
      </p:ext>
    </p:extLst>
  </p:cSld>
  <p:clrMapOvr>
    <a:masterClrMapping/>
  </p:clrMapOvr>
</p:sld>
</file>

<file path=ppt/theme/theme1.xml><?xml version="1.0" encoding="utf-8"?>
<a:theme xmlns:a="http://schemas.openxmlformats.org/drawingml/2006/main" name="Urban Pop">
  <a:themeElements>
    <a:clrScheme name="Urban Pop">
      <a:dk1>
        <a:srgbClr val="000000"/>
      </a:dk1>
      <a:lt1>
        <a:srgbClr val="FFFFFF"/>
      </a:lt1>
      <a:dk2>
        <a:srgbClr val="282828"/>
      </a:dk2>
      <a:lt2>
        <a:srgbClr val="D4D4D4"/>
      </a:lt2>
      <a:accent1>
        <a:srgbClr val="86CE24"/>
      </a:accent1>
      <a:accent2>
        <a:srgbClr val="00A2E6"/>
      </a:accent2>
      <a:accent3>
        <a:srgbClr val="FAC810"/>
      </a:accent3>
      <a:accent4>
        <a:srgbClr val="7D8F8C"/>
      </a:accent4>
      <a:accent5>
        <a:srgbClr val="D06B20"/>
      </a:accent5>
      <a:accent6>
        <a:srgbClr val="958B8B"/>
      </a:accent6>
      <a:hlink>
        <a:srgbClr val="FF9900"/>
      </a:hlink>
      <a:folHlink>
        <a:srgbClr val="969696"/>
      </a:folHlink>
    </a:clrScheme>
    <a:fontScheme name="Urban Pop">
      <a:maj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Urban Pop">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2700" cap="flat" cmpd="sng" algn="ctr">
          <a:solidFill>
            <a:schemeClr val="phClr"/>
          </a:solidFill>
          <a:prstDash val="solid"/>
        </a:ln>
        <a:ln w="15875"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0800" dist="38100" dir="5400000" rotWithShape="0">
              <a:srgbClr val="000000">
                <a:alpha val="58000"/>
              </a:srgbClr>
            </a:outerShdw>
          </a:effectLst>
          <a:scene3d>
            <a:camera prst="orthographicFront">
              <a:rot lat="0" lon="0" rev="0"/>
            </a:camera>
            <a:lightRig rig="flat" dir="t"/>
          </a:scene3d>
          <a:sp3d contourW="15875">
            <a:bevelT w="95250" h="127000"/>
            <a:contourClr>
              <a:schemeClr val="phClr">
                <a:shade val="30000"/>
              </a:schemeClr>
            </a:contourClr>
          </a:sp3d>
        </a:effectStyle>
      </a:effectStyleLst>
      <a:bgFillStyleLst>
        <a:solidFill>
          <a:schemeClr val="phClr"/>
        </a:solidFill>
        <a:gradFill rotWithShape="1">
          <a:gsLst>
            <a:gs pos="0">
              <a:schemeClr val="phClr">
                <a:tint val="95000"/>
                <a:shade val="100000"/>
                <a:alpha val="100000"/>
                <a:satMod val="100000"/>
                <a:lumMod val="100000"/>
              </a:schemeClr>
            </a:gs>
            <a:gs pos="9000">
              <a:schemeClr val="phClr">
                <a:tint val="90000"/>
                <a:shade val="100000"/>
                <a:alpha val="100000"/>
                <a:satMod val="100000"/>
                <a:lumMod val="100000"/>
              </a:schemeClr>
            </a:gs>
            <a:gs pos="34000">
              <a:schemeClr val="phClr">
                <a:tint val="83000"/>
                <a:shade val="100000"/>
                <a:alpha val="100000"/>
                <a:satMod val="100000"/>
                <a:lumMod val="100000"/>
              </a:schemeClr>
            </a:gs>
            <a:gs pos="62000">
              <a:schemeClr val="phClr">
                <a:tint val="85000"/>
                <a:shade val="100000"/>
                <a:alpha val="100000"/>
                <a:satMod val="100000"/>
                <a:lumMod val="100000"/>
              </a:schemeClr>
            </a:gs>
            <a:gs pos="90000">
              <a:schemeClr val="phClr">
                <a:tint val="92000"/>
                <a:shade val="100000"/>
                <a:alpha val="100000"/>
                <a:satMod val="100000"/>
                <a:lumMod val="90000"/>
              </a:schemeClr>
            </a:gs>
            <a:gs pos="100000">
              <a:schemeClr val="phClr">
                <a:tint val="85000"/>
                <a:shade val="100000"/>
                <a:alpha val="100000"/>
                <a:satMod val="100000"/>
                <a:lumMod val="100000"/>
              </a:schemeClr>
            </a:gs>
          </a:gsLst>
          <a:lin ang="5400000" scaled="1"/>
        </a:gradFill>
        <a:gradFill rotWithShape="1">
          <a:gsLst>
            <a:gs pos="0">
              <a:schemeClr val="phClr">
                <a:tint val="78000"/>
              </a:schemeClr>
            </a:gs>
            <a:gs pos="100000">
              <a:schemeClr val="phClr">
                <a:tint val="95000"/>
                <a:shade val="98000"/>
                <a:lumMod val="80000"/>
              </a:schemeClr>
            </a:gs>
          </a:gsLst>
          <a:path path="circle">
            <a:fillToRect l="50000" t="100000" r="10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 Pop</Template>
  <TotalTime>25507</TotalTime>
  <Words>1918</Words>
  <Application>Microsoft Office PowerPoint</Application>
  <PresentationFormat>On-screen Show (4:3)</PresentationFormat>
  <Paragraphs>79</Paragraphs>
  <Slides>18</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18</vt:i4>
      </vt:variant>
    </vt:vector>
  </HeadingPairs>
  <TitlesOfParts>
    <vt:vector size="24" baseType="lpstr">
      <vt:lpstr>Arial</vt:lpstr>
      <vt:lpstr>Calibri</vt:lpstr>
      <vt:lpstr>Gill Sans MT</vt:lpstr>
      <vt:lpstr>Times New Roman</vt:lpstr>
      <vt:lpstr>Wingdings 3</vt:lpstr>
      <vt:lpstr>Urban Pop</vt:lpstr>
      <vt:lpstr>Volleyball  sept 13, 2020</vt:lpstr>
      <vt:lpstr>Reminders:</vt:lpstr>
      <vt:lpstr>Covid </vt:lpstr>
      <vt:lpstr>Covid </vt:lpstr>
      <vt:lpstr>Covid </vt:lpstr>
      <vt:lpstr>Covid </vt:lpstr>
      <vt:lpstr>Covid </vt:lpstr>
      <vt:lpstr>Covid </vt:lpstr>
      <vt:lpstr>Coaches and masks </vt:lpstr>
      <vt:lpstr>Reminders:</vt:lpstr>
      <vt:lpstr>Reminders:</vt:lpstr>
      <vt:lpstr>Reminders:</vt:lpstr>
      <vt:lpstr>How to handle a disgruntled coach:</vt:lpstr>
      <vt:lpstr>How to handle a disgruntled coach:</vt:lpstr>
      <vt:lpstr>How to handle a disgruntled coach:</vt:lpstr>
      <vt:lpstr>Reminders:</vt:lpstr>
      <vt:lpstr>Reminders:</vt:lpstr>
      <vt:lpstr>Reminders:</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Volleyball August 19, 2018</dc:title>
  <dc:creator>Gordon</dc:creator>
  <cp:lastModifiedBy>Driskill, Matt</cp:lastModifiedBy>
  <cp:revision>131</cp:revision>
  <dcterms:created xsi:type="dcterms:W3CDTF">2018-08-15T14:48:35Z</dcterms:created>
  <dcterms:modified xsi:type="dcterms:W3CDTF">2020-09-14T15:22:54Z</dcterms:modified>
</cp:coreProperties>
</file>